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 id="2147483651" r:id="rId5"/>
  </p:sldMasterIdLst>
  <p:notesMasterIdLst>
    <p:notesMasterId r:id="rId29"/>
  </p:notesMasterIdLst>
  <p:sldIdLst>
    <p:sldId id="505" r:id="rId6"/>
    <p:sldId id="256" r:id="rId7"/>
    <p:sldId id="503" r:id="rId8"/>
    <p:sldId id="484" r:id="rId9"/>
    <p:sldId id="485" r:id="rId10"/>
    <p:sldId id="486" r:id="rId11"/>
    <p:sldId id="488" r:id="rId12"/>
    <p:sldId id="487" r:id="rId13"/>
    <p:sldId id="489" r:id="rId14"/>
    <p:sldId id="490" r:id="rId15"/>
    <p:sldId id="500" r:id="rId16"/>
    <p:sldId id="493" r:id="rId17"/>
    <p:sldId id="494" r:id="rId18"/>
    <p:sldId id="495" r:id="rId19"/>
    <p:sldId id="496" r:id="rId20"/>
    <p:sldId id="497" r:id="rId21"/>
    <p:sldId id="501" r:id="rId22"/>
    <p:sldId id="502" r:id="rId23"/>
    <p:sldId id="498" r:id="rId24"/>
    <p:sldId id="499" r:id="rId25"/>
    <p:sldId id="403" r:id="rId26"/>
    <p:sldId id="504" r:id="rId27"/>
    <p:sldId id="50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83C"/>
    <a:srgbClr val="393B42"/>
    <a:srgbClr val="4CBC38"/>
    <a:srgbClr val="A8E29E"/>
    <a:srgbClr val="7DD46E"/>
    <a:srgbClr val="FFFFFF"/>
    <a:srgbClr val="4271C4"/>
    <a:srgbClr val="8CCE47"/>
    <a:srgbClr val="5B9AD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F5F17-9B78-4530-B8C8-4FB371E4F8B6}" v="96" dt="2023-03-14T10:31:55.918"/>
    <p1510:client id="{1BF0D4F0-6629-4B29-B665-969163EA4005}" v="3" dt="2023-03-14T08:12:50.042"/>
    <p1510:client id="{60E49A3C-A040-4547-8248-73DBBA1AF50C}" v="317" dt="2023-03-07T12:12:39.649"/>
    <p1510:client id="{7B647C00-7CB6-428B-A3B2-3A698887FC78}" v="204" dt="2023-03-14T08:06:16.225"/>
    <p1510:client id="{E14F171E-B234-4A27-B859-3843D7ACEEA2}" v="36" dt="2023-03-14T10:34:17.954"/>
    <p1510:client id="{EF068C02-2DBB-4AE5-B193-2C1D01FBDB25}" v="3" dt="2023-03-14T10:24:52.504"/>
    <p1510:client id="{FC085C7E-DE2C-446D-89D0-FFE1E0AA83F7}" v="39" dt="2023-03-14T10:34:51.580"/>
  </p1510:revLst>
</p1510:revInfo>
</file>

<file path=ppt/tableStyles.xml><?xml version="1.0" encoding="utf-8"?>
<a:tblStyleLst xmlns:a="http://schemas.openxmlformats.org/drawingml/2006/main" def="{A3246C1C-FB2A-4394-BBD9-CF5A2D40D9CF}">
  <a:tblStyle styleId="{A3246C1C-FB2A-4394-BBD9-CF5A2D40D9C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44CD3329-51BC-406E-A6A0-A589D6218B50}"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émy Dehon" userId="569b54a3-259d-4f8c-b2ea-29938b38314c" providerId="ADAL" clId="{60E49A3C-A040-4547-8248-73DBBA1AF50C}"/>
    <pc:docChg chg="undo custSel addSld delSld modSld">
      <pc:chgData name="Jérémy Dehon" userId="569b54a3-259d-4f8c-b2ea-29938b38314c" providerId="ADAL" clId="{60E49A3C-A040-4547-8248-73DBBA1AF50C}" dt="2023-03-07T12:12:56.683" v="415" actId="1076"/>
      <pc:docMkLst>
        <pc:docMk/>
      </pc:docMkLst>
      <pc:sldChg chg="modSp del mod">
        <pc:chgData name="Jérémy Dehon" userId="569b54a3-259d-4f8c-b2ea-29938b38314c" providerId="ADAL" clId="{60E49A3C-A040-4547-8248-73DBBA1AF50C}" dt="2023-03-07T12:06:39.764" v="323" actId="47"/>
        <pc:sldMkLst>
          <pc:docMk/>
          <pc:sldMk cId="3368513865" sldId="483"/>
        </pc:sldMkLst>
        <pc:spChg chg="mod">
          <ac:chgData name="Jérémy Dehon" userId="569b54a3-259d-4f8c-b2ea-29938b38314c" providerId="ADAL" clId="{60E49A3C-A040-4547-8248-73DBBA1AF50C}" dt="2023-03-07T12:06:10.337" v="319" actId="1076"/>
          <ac:spMkLst>
            <pc:docMk/>
            <pc:sldMk cId="3368513865" sldId="483"/>
            <ac:spMk id="7" creationId="{00000000-0000-0000-0000-000000000000}"/>
          </ac:spMkLst>
        </pc:spChg>
      </pc:sldChg>
      <pc:sldChg chg="addSp delSp modSp mod delAnim modAnim">
        <pc:chgData name="Jérémy Dehon" userId="569b54a3-259d-4f8c-b2ea-29938b38314c" providerId="ADAL" clId="{60E49A3C-A040-4547-8248-73DBBA1AF50C}" dt="2023-03-07T12:07:38.724" v="344"/>
        <pc:sldMkLst>
          <pc:docMk/>
          <pc:sldMk cId="3810219955" sldId="484"/>
        </pc:sldMkLst>
        <pc:spChg chg="mod">
          <ac:chgData name="Jérémy Dehon" userId="569b54a3-259d-4f8c-b2ea-29938b38314c" providerId="ADAL" clId="{60E49A3C-A040-4547-8248-73DBBA1AF50C}" dt="2023-03-07T12:07:07.622" v="333" actId="20577"/>
          <ac:spMkLst>
            <pc:docMk/>
            <pc:sldMk cId="3810219955" sldId="484"/>
            <ac:spMk id="2" creationId="{256A665A-0ECB-518D-6053-987E3A1F95A7}"/>
          </ac:spMkLst>
        </pc:spChg>
        <pc:spChg chg="add mod">
          <ac:chgData name="Jérémy Dehon" userId="569b54a3-259d-4f8c-b2ea-29938b38314c" providerId="ADAL" clId="{60E49A3C-A040-4547-8248-73DBBA1AF50C}" dt="2023-03-07T12:07:12.445" v="335" actId="20577"/>
          <ac:spMkLst>
            <pc:docMk/>
            <pc:sldMk cId="3810219955" sldId="484"/>
            <ac:spMk id="4" creationId="{3422332B-9FF6-FFF0-E70D-2281DB40D84D}"/>
          </ac:spMkLst>
        </pc:spChg>
        <pc:spChg chg="mod">
          <ac:chgData name="Jérémy Dehon" userId="569b54a3-259d-4f8c-b2ea-29938b38314c" providerId="ADAL" clId="{60E49A3C-A040-4547-8248-73DBBA1AF50C}" dt="2023-03-06T13:47:43.996" v="209" actId="20577"/>
          <ac:spMkLst>
            <pc:docMk/>
            <pc:sldMk cId="3810219955" sldId="484"/>
            <ac:spMk id="7" creationId="{00000000-0000-0000-0000-000000000000}"/>
          </ac:spMkLst>
        </pc:spChg>
        <pc:spChg chg="del">
          <ac:chgData name="Jérémy Dehon" userId="569b54a3-259d-4f8c-b2ea-29938b38314c" providerId="ADAL" clId="{60E49A3C-A040-4547-8248-73DBBA1AF50C}" dt="2023-03-06T13:45:48.437" v="2" actId="478"/>
          <ac:spMkLst>
            <pc:docMk/>
            <pc:sldMk cId="3810219955" sldId="484"/>
            <ac:spMk id="15" creationId="{8953DE67-1888-F91D-E099-5AA782F6BC72}"/>
          </ac:spMkLst>
        </pc:spChg>
        <pc:spChg chg="del">
          <ac:chgData name="Jérémy Dehon" userId="569b54a3-259d-4f8c-b2ea-29938b38314c" providerId="ADAL" clId="{60E49A3C-A040-4547-8248-73DBBA1AF50C}" dt="2023-03-06T13:48:45.681" v="266" actId="478"/>
          <ac:spMkLst>
            <pc:docMk/>
            <pc:sldMk cId="3810219955" sldId="484"/>
            <ac:spMk id="16" creationId="{8D16C1F9-C590-B0FF-753D-8B38C55C3580}"/>
          </ac:spMkLst>
        </pc:spChg>
        <pc:spChg chg="del">
          <ac:chgData name="Jérémy Dehon" userId="569b54a3-259d-4f8c-b2ea-29938b38314c" providerId="ADAL" clId="{60E49A3C-A040-4547-8248-73DBBA1AF50C}" dt="2023-03-06T13:45:50.280" v="3" actId="478"/>
          <ac:spMkLst>
            <pc:docMk/>
            <pc:sldMk cId="3810219955" sldId="484"/>
            <ac:spMk id="17" creationId="{7CD95BCF-1FFD-0207-3A6A-BE6E63BBD8CB}"/>
          </ac:spMkLst>
        </pc:spChg>
        <pc:spChg chg="del">
          <ac:chgData name="Jérémy Dehon" userId="569b54a3-259d-4f8c-b2ea-29938b38314c" providerId="ADAL" clId="{60E49A3C-A040-4547-8248-73DBBA1AF50C}" dt="2023-03-06T13:48:42.316" v="265" actId="478"/>
          <ac:spMkLst>
            <pc:docMk/>
            <pc:sldMk cId="3810219955" sldId="484"/>
            <ac:spMk id="19" creationId="{94AD4B90-35B5-873D-E62B-7D3C8A2CCEF8}"/>
          </ac:spMkLst>
        </pc:spChg>
        <pc:picChg chg="add mod">
          <ac:chgData name="Jérémy Dehon" userId="569b54a3-259d-4f8c-b2ea-29938b38314c" providerId="ADAL" clId="{60E49A3C-A040-4547-8248-73DBBA1AF50C}" dt="2023-03-06T13:50:36.809" v="269" actId="1076"/>
          <ac:picMkLst>
            <pc:docMk/>
            <pc:sldMk cId="3810219955" sldId="484"/>
            <ac:picMk id="6" creationId="{2AD296BD-FAFB-C40E-15C0-D4C2E21D8871}"/>
          </ac:picMkLst>
        </pc:picChg>
      </pc:sldChg>
      <pc:sldChg chg="modSp">
        <pc:chgData name="Jérémy Dehon" userId="569b54a3-259d-4f8c-b2ea-29938b38314c" providerId="ADAL" clId="{60E49A3C-A040-4547-8248-73DBBA1AF50C}" dt="2023-03-07T12:07:55.646" v="345" actId="113"/>
        <pc:sldMkLst>
          <pc:docMk/>
          <pc:sldMk cId="671279328" sldId="486"/>
        </pc:sldMkLst>
        <pc:spChg chg="mod">
          <ac:chgData name="Jérémy Dehon" userId="569b54a3-259d-4f8c-b2ea-29938b38314c" providerId="ADAL" clId="{60E49A3C-A040-4547-8248-73DBBA1AF50C}" dt="2023-03-07T12:07:55.646" v="345" actId="113"/>
          <ac:spMkLst>
            <pc:docMk/>
            <pc:sldMk cId="671279328" sldId="486"/>
            <ac:spMk id="6" creationId="{19F55847-9943-14F0-75B5-3CFA953D4B1B}"/>
          </ac:spMkLst>
        </pc:spChg>
        <pc:spChg chg="mod">
          <ac:chgData name="Jérémy Dehon" userId="569b54a3-259d-4f8c-b2ea-29938b38314c" providerId="ADAL" clId="{60E49A3C-A040-4547-8248-73DBBA1AF50C}" dt="2023-03-07T12:07:55.646" v="345" actId="113"/>
          <ac:spMkLst>
            <pc:docMk/>
            <pc:sldMk cId="671279328" sldId="486"/>
            <ac:spMk id="7" creationId="{5C5F6FB7-14DB-EC1E-6568-2890BCE8F755}"/>
          </ac:spMkLst>
        </pc:spChg>
        <pc:spChg chg="mod">
          <ac:chgData name="Jérémy Dehon" userId="569b54a3-259d-4f8c-b2ea-29938b38314c" providerId="ADAL" clId="{60E49A3C-A040-4547-8248-73DBBA1AF50C}" dt="2023-03-07T12:07:55.646" v="345" actId="113"/>
          <ac:spMkLst>
            <pc:docMk/>
            <pc:sldMk cId="671279328" sldId="486"/>
            <ac:spMk id="9" creationId="{56EAA2BA-1B3B-7D23-65CE-6C35AE27F011}"/>
          </ac:spMkLst>
        </pc:spChg>
        <pc:spChg chg="mod">
          <ac:chgData name="Jérémy Dehon" userId="569b54a3-259d-4f8c-b2ea-29938b38314c" providerId="ADAL" clId="{60E49A3C-A040-4547-8248-73DBBA1AF50C}" dt="2023-03-07T12:07:55.646" v="345" actId="113"/>
          <ac:spMkLst>
            <pc:docMk/>
            <pc:sldMk cId="671279328" sldId="486"/>
            <ac:spMk id="10" creationId="{8C382A8D-FF40-D744-0A09-2E308DA4CC25}"/>
          </ac:spMkLst>
        </pc:spChg>
        <pc:spChg chg="mod">
          <ac:chgData name="Jérémy Dehon" userId="569b54a3-259d-4f8c-b2ea-29938b38314c" providerId="ADAL" clId="{60E49A3C-A040-4547-8248-73DBBA1AF50C}" dt="2023-03-07T12:07:55.646" v="345" actId="113"/>
          <ac:spMkLst>
            <pc:docMk/>
            <pc:sldMk cId="671279328" sldId="486"/>
            <ac:spMk id="11" creationId="{60BA74FB-4A84-75D9-B5D0-765DA0410641}"/>
          </ac:spMkLst>
        </pc:spChg>
        <pc:spChg chg="mod">
          <ac:chgData name="Jérémy Dehon" userId="569b54a3-259d-4f8c-b2ea-29938b38314c" providerId="ADAL" clId="{60E49A3C-A040-4547-8248-73DBBA1AF50C}" dt="2023-03-07T12:07:55.646" v="345" actId="113"/>
          <ac:spMkLst>
            <pc:docMk/>
            <pc:sldMk cId="671279328" sldId="486"/>
            <ac:spMk id="12" creationId="{6FCBC7FB-9B89-9182-FEB8-98173155FE44}"/>
          </ac:spMkLst>
        </pc:spChg>
        <pc:spChg chg="mod">
          <ac:chgData name="Jérémy Dehon" userId="569b54a3-259d-4f8c-b2ea-29938b38314c" providerId="ADAL" clId="{60E49A3C-A040-4547-8248-73DBBA1AF50C}" dt="2023-03-07T12:07:55.646" v="345" actId="113"/>
          <ac:spMkLst>
            <pc:docMk/>
            <pc:sldMk cId="671279328" sldId="486"/>
            <ac:spMk id="13" creationId="{74346FEA-9D08-F7B2-D764-76E0492F0CC9}"/>
          </ac:spMkLst>
        </pc:spChg>
        <pc:spChg chg="mod">
          <ac:chgData name="Jérémy Dehon" userId="569b54a3-259d-4f8c-b2ea-29938b38314c" providerId="ADAL" clId="{60E49A3C-A040-4547-8248-73DBBA1AF50C}" dt="2023-03-07T12:07:55.646" v="345" actId="113"/>
          <ac:spMkLst>
            <pc:docMk/>
            <pc:sldMk cId="671279328" sldId="486"/>
            <ac:spMk id="20" creationId="{FCD367AF-738A-48FA-0BBC-B9B915D0EE79}"/>
          </ac:spMkLst>
        </pc:spChg>
        <pc:picChg chg="mod">
          <ac:chgData name="Jérémy Dehon" userId="569b54a3-259d-4f8c-b2ea-29938b38314c" providerId="ADAL" clId="{60E49A3C-A040-4547-8248-73DBBA1AF50C}" dt="2023-03-07T12:07:55.646" v="345" actId="113"/>
          <ac:picMkLst>
            <pc:docMk/>
            <pc:sldMk cId="671279328" sldId="486"/>
            <ac:picMk id="14" creationId="{5B612745-59D7-B5A6-3836-829EF76A6A59}"/>
          </ac:picMkLst>
        </pc:picChg>
        <pc:picChg chg="mod">
          <ac:chgData name="Jérémy Dehon" userId="569b54a3-259d-4f8c-b2ea-29938b38314c" providerId="ADAL" clId="{60E49A3C-A040-4547-8248-73DBBA1AF50C}" dt="2023-03-07T12:07:55.646" v="345" actId="113"/>
          <ac:picMkLst>
            <pc:docMk/>
            <pc:sldMk cId="671279328" sldId="486"/>
            <ac:picMk id="15" creationId="{4B9B56B9-834C-A408-D8A7-ABE999F0375C}"/>
          </ac:picMkLst>
        </pc:picChg>
        <pc:picChg chg="mod">
          <ac:chgData name="Jérémy Dehon" userId="569b54a3-259d-4f8c-b2ea-29938b38314c" providerId="ADAL" clId="{60E49A3C-A040-4547-8248-73DBBA1AF50C}" dt="2023-03-07T12:07:55.646" v="345" actId="113"/>
          <ac:picMkLst>
            <pc:docMk/>
            <pc:sldMk cId="671279328" sldId="486"/>
            <ac:picMk id="16" creationId="{7CB7B39F-78E2-9B65-FB7D-8065E73023E4}"/>
          </ac:picMkLst>
        </pc:picChg>
        <pc:picChg chg="mod">
          <ac:chgData name="Jérémy Dehon" userId="569b54a3-259d-4f8c-b2ea-29938b38314c" providerId="ADAL" clId="{60E49A3C-A040-4547-8248-73DBBA1AF50C}" dt="2023-03-07T12:07:55.646" v="345" actId="113"/>
          <ac:picMkLst>
            <pc:docMk/>
            <pc:sldMk cId="671279328" sldId="486"/>
            <ac:picMk id="17" creationId="{4F543D24-DAE5-2B48-AB15-6F23D149A3B3}"/>
          </ac:picMkLst>
        </pc:picChg>
        <pc:picChg chg="mod">
          <ac:chgData name="Jérémy Dehon" userId="569b54a3-259d-4f8c-b2ea-29938b38314c" providerId="ADAL" clId="{60E49A3C-A040-4547-8248-73DBBA1AF50C}" dt="2023-03-07T12:07:55.646" v="345" actId="113"/>
          <ac:picMkLst>
            <pc:docMk/>
            <pc:sldMk cId="671279328" sldId="486"/>
            <ac:picMk id="18" creationId="{8F95855D-F051-6164-B2CB-EAAF54193850}"/>
          </ac:picMkLst>
        </pc:picChg>
        <pc:picChg chg="mod">
          <ac:chgData name="Jérémy Dehon" userId="569b54a3-259d-4f8c-b2ea-29938b38314c" providerId="ADAL" clId="{60E49A3C-A040-4547-8248-73DBBA1AF50C}" dt="2023-03-07T12:07:55.646" v="345" actId="113"/>
          <ac:picMkLst>
            <pc:docMk/>
            <pc:sldMk cId="671279328" sldId="486"/>
            <ac:picMk id="19" creationId="{168355BA-2418-9316-6025-E2A5DF2FC49F}"/>
          </ac:picMkLst>
        </pc:picChg>
      </pc:sldChg>
      <pc:sldChg chg="modSp mod">
        <pc:chgData name="Jérémy Dehon" userId="569b54a3-259d-4f8c-b2ea-29938b38314c" providerId="ADAL" clId="{60E49A3C-A040-4547-8248-73DBBA1AF50C}" dt="2023-03-07T12:08:26.848" v="348" actId="14100"/>
        <pc:sldMkLst>
          <pc:docMk/>
          <pc:sldMk cId="3159797687" sldId="487"/>
        </pc:sldMkLst>
        <pc:spChg chg="mod">
          <ac:chgData name="Jérémy Dehon" userId="569b54a3-259d-4f8c-b2ea-29938b38314c" providerId="ADAL" clId="{60E49A3C-A040-4547-8248-73DBBA1AF50C}" dt="2023-03-07T12:08:26.848" v="348" actId="14100"/>
          <ac:spMkLst>
            <pc:docMk/>
            <pc:sldMk cId="3159797687" sldId="487"/>
            <ac:spMk id="14" creationId="{B73363A6-FB20-A4ED-577D-AA17E5675895}"/>
          </ac:spMkLst>
        </pc:spChg>
        <pc:spChg chg="mod">
          <ac:chgData name="Jérémy Dehon" userId="569b54a3-259d-4f8c-b2ea-29938b38314c" providerId="ADAL" clId="{60E49A3C-A040-4547-8248-73DBBA1AF50C}" dt="2023-03-07T12:08:19.509" v="347" actId="113"/>
          <ac:spMkLst>
            <pc:docMk/>
            <pc:sldMk cId="3159797687" sldId="487"/>
            <ac:spMk id="15" creationId="{C1A8AADA-A5AE-03B1-52C3-6892E570CF6B}"/>
          </ac:spMkLst>
        </pc:spChg>
      </pc:sldChg>
      <pc:sldChg chg="modSp">
        <pc:chgData name="Jérémy Dehon" userId="569b54a3-259d-4f8c-b2ea-29938b38314c" providerId="ADAL" clId="{60E49A3C-A040-4547-8248-73DBBA1AF50C}" dt="2023-03-07T12:08:05.429" v="346" actId="113"/>
        <pc:sldMkLst>
          <pc:docMk/>
          <pc:sldMk cId="1818299720" sldId="488"/>
        </pc:sldMkLst>
        <pc:spChg chg="mod">
          <ac:chgData name="Jérémy Dehon" userId="569b54a3-259d-4f8c-b2ea-29938b38314c" providerId="ADAL" clId="{60E49A3C-A040-4547-8248-73DBBA1AF50C}" dt="2023-03-07T12:08:05.429" v="346" actId="113"/>
          <ac:spMkLst>
            <pc:docMk/>
            <pc:sldMk cId="1818299720" sldId="488"/>
            <ac:spMk id="6" creationId="{EAC4A0C3-F92D-DCA8-D99C-6AF2CBA34014}"/>
          </ac:spMkLst>
        </pc:spChg>
        <pc:spChg chg="mod">
          <ac:chgData name="Jérémy Dehon" userId="569b54a3-259d-4f8c-b2ea-29938b38314c" providerId="ADAL" clId="{60E49A3C-A040-4547-8248-73DBBA1AF50C}" dt="2023-03-07T12:08:05.429" v="346" actId="113"/>
          <ac:spMkLst>
            <pc:docMk/>
            <pc:sldMk cId="1818299720" sldId="488"/>
            <ac:spMk id="17" creationId="{652BA01C-C2BA-78F8-B1C0-5938FD0D8E16}"/>
          </ac:spMkLst>
        </pc:spChg>
        <pc:spChg chg="mod">
          <ac:chgData name="Jérémy Dehon" userId="569b54a3-259d-4f8c-b2ea-29938b38314c" providerId="ADAL" clId="{60E49A3C-A040-4547-8248-73DBBA1AF50C}" dt="2023-03-07T12:08:05.429" v="346" actId="113"/>
          <ac:spMkLst>
            <pc:docMk/>
            <pc:sldMk cId="1818299720" sldId="488"/>
            <ac:spMk id="18" creationId="{E06C1627-6FC1-733A-6215-33B1AF7291E8}"/>
          </ac:spMkLst>
        </pc:spChg>
      </pc:sldChg>
      <pc:sldChg chg="modSp">
        <pc:chgData name="Jérémy Dehon" userId="569b54a3-259d-4f8c-b2ea-29938b38314c" providerId="ADAL" clId="{60E49A3C-A040-4547-8248-73DBBA1AF50C}" dt="2023-03-07T12:08:45.956" v="349" actId="113"/>
        <pc:sldMkLst>
          <pc:docMk/>
          <pc:sldMk cId="2733226313" sldId="490"/>
        </pc:sldMkLst>
        <pc:spChg chg="mod">
          <ac:chgData name="Jérémy Dehon" userId="569b54a3-259d-4f8c-b2ea-29938b38314c" providerId="ADAL" clId="{60E49A3C-A040-4547-8248-73DBBA1AF50C}" dt="2023-03-07T12:08:45.956" v="349" actId="113"/>
          <ac:spMkLst>
            <pc:docMk/>
            <pc:sldMk cId="2733226313" sldId="490"/>
            <ac:spMk id="3" creationId="{F9A1F0BE-3B0A-497A-4FCB-E76F405AF8C9}"/>
          </ac:spMkLst>
        </pc:spChg>
        <pc:spChg chg="mod">
          <ac:chgData name="Jérémy Dehon" userId="569b54a3-259d-4f8c-b2ea-29938b38314c" providerId="ADAL" clId="{60E49A3C-A040-4547-8248-73DBBA1AF50C}" dt="2023-03-07T12:08:45.956" v="349" actId="113"/>
          <ac:spMkLst>
            <pc:docMk/>
            <pc:sldMk cId="2733226313" sldId="490"/>
            <ac:spMk id="4" creationId="{327033CD-7E4A-EAFB-6EA4-1D8B7EA8816A}"/>
          </ac:spMkLst>
        </pc:spChg>
        <pc:spChg chg="mod">
          <ac:chgData name="Jérémy Dehon" userId="569b54a3-259d-4f8c-b2ea-29938b38314c" providerId="ADAL" clId="{60E49A3C-A040-4547-8248-73DBBA1AF50C}" dt="2023-03-07T12:08:45.956" v="349" actId="113"/>
          <ac:spMkLst>
            <pc:docMk/>
            <pc:sldMk cId="2733226313" sldId="490"/>
            <ac:spMk id="5" creationId="{4D15484E-D636-BAA9-95DA-9C1ED36510EF}"/>
          </ac:spMkLst>
        </pc:spChg>
        <pc:spChg chg="mod">
          <ac:chgData name="Jérémy Dehon" userId="569b54a3-259d-4f8c-b2ea-29938b38314c" providerId="ADAL" clId="{60E49A3C-A040-4547-8248-73DBBA1AF50C}" dt="2023-03-07T12:08:45.956" v="349" actId="113"/>
          <ac:spMkLst>
            <pc:docMk/>
            <pc:sldMk cId="2733226313" sldId="490"/>
            <ac:spMk id="6" creationId="{94222FBA-0C0D-1E47-B503-4973C5FF1A13}"/>
          </ac:spMkLst>
        </pc:spChg>
        <pc:spChg chg="mod">
          <ac:chgData name="Jérémy Dehon" userId="569b54a3-259d-4f8c-b2ea-29938b38314c" providerId="ADAL" clId="{60E49A3C-A040-4547-8248-73DBBA1AF50C}" dt="2023-03-07T12:08:45.956" v="349" actId="113"/>
          <ac:spMkLst>
            <pc:docMk/>
            <pc:sldMk cId="2733226313" sldId="490"/>
            <ac:spMk id="7" creationId="{46B2C31B-B68A-E2F5-93B5-3F0F82CDE0CE}"/>
          </ac:spMkLst>
        </pc:spChg>
        <pc:spChg chg="mod">
          <ac:chgData name="Jérémy Dehon" userId="569b54a3-259d-4f8c-b2ea-29938b38314c" providerId="ADAL" clId="{60E49A3C-A040-4547-8248-73DBBA1AF50C}" dt="2023-03-07T12:08:45.956" v="349" actId="113"/>
          <ac:spMkLst>
            <pc:docMk/>
            <pc:sldMk cId="2733226313" sldId="490"/>
            <ac:spMk id="8" creationId="{BF800FD1-5EC2-E23C-286B-7D45D9FB0955}"/>
          </ac:spMkLst>
        </pc:spChg>
        <pc:spChg chg="mod">
          <ac:chgData name="Jérémy Dehon" userId="569b54a3-259d-4f8c-b2ea-29938b38314c" providerId="ADAL" clId="{60E49A3C-A040-4547-8248-73DBBA1AF50C}" dt="2023-03-07T12:08:45.956" v="349" actId="113"/>
          <ac:spMkLst>
            <pc:docMk/>
            <pc:sldMk cId="2733226313" sldId="490"/>
            <ac:spMk id="9" creationId="{2A2D5468-93F2-B9D3-EF8C-1C2D3B941003}"/>
          </ac:spMkLst>
        </pc:spChg>
        <pc:spChg chg="mod">
          <ac:chgData name="Jérémy Dehon" userId="569b54a3-259d-4f8c-b2ea-29938b38314c" providerId="ADAL" clId="{60E49A3C-A040-4547-8248-73DBBA1AF50C}" dt="2023-03-07T12:08:45.956" v="349" actId="113"/>
          <ac:spMkLst>
            <pc:docMk/>
            <pc:sldMk cId="2733226313" sldId="490"/>
            <ac:spMk id="10" creationId="{16B740E8-C622-9A7F-5BF2-907024052325}"/>
          </ac:spMkLst>
        </pc:spChg>
        <pc:spChg chg="mod">
          <ac:chgData name="Jérémy Dehon" userId="569b54a3-259d-4f8c-b2ea-29938b38314c" providerId="ADAL" clId="{60E49A3C-A040-4547-8248-73DBBA1AF50C}" dt="2023-03-07T12:08:45.956" v="349" actId="113"/>
          <ac:spMkLst>
            <pc:docMk/>
            <pc:sldMk cId="2733226313" sldId="490"/>
            <ac:spMk id="11" creationId="{895A6254-D758-8364-2144-0259857AE114}"/>
          </ac:spMkLst>
        </pc:spChg>
      </pc:sldChg>
      <pc:sldChg chg="del">
        <pc:chgData name="Jérémy Dehon" userId="569b54a3-259d-4f8c-b2ea-29938b38314c" providerId="ADAL" clId="{60E49A3C-A040-4547-8248-73DBBA1AF50C}" dt="2023-03-07T12:08:56.142" v="350" actId="47"/>
        <pc:sldMkLst>
          <pc:docMk/>
          <pc:sldMk cId="1158748811" sldId="491"/>
        </pc:sldMkLst>
      </pc:sldChg>
      <pc:sldChg chg="del">
        <pc:chgData name="Jérémy Dehon" userId="569b54a3-259d-4f8c-b2ea-29938b38314c" providerId="ADAL" clId="{60E49A3C-A040-4547-8248-73DBBA1AF50C}" dt="2023-03-07T12:08:57.057" v="351" actId="47"/>
        <pc:sldMkLst>
          <pc:docMk/>
          <pc:sldMk cId="682079440" sldId="492"/>
        </pc:sldMkLst>
      </pc:sldChg>
      <pc:sldChg chg="modSp mod modAnim">
        <pc:chgData name="Jérémy Dehon" userId="569b54a3-259d-4f8c-b2ea-29938b38314c" providerId="ADAL" clId="{60E49A3C-A040-4547-8248-73DBBA1AF50C}" dt="2023-03-07T12:10:37.562" v="363"/>
        <pc:sldMkLst>
          <pc:docMk/>
          <pc:sldMk cId="1962293962" sldId="495"/>
        </pc:sldMkLst>
        <pc:spChg chg="mod">
          <ac:chgData name="Jérémy Dehon" userId="569b54a3-259d-4f8c-b2ea-29938b38314c" providerId="ADAL" clId="{60E49A3C-A040-4547-8248-73DBBA1AF50C}" dt="2023-03-07T12:10:08.744" v="355" actId="1076"/>
          <ac:spMkLst>
            <pc:docMk/>
            <pc:sldMk cId="1962293962" sldId="495"/>
            <ac:spMk id="8" creationId="{12C3ACFB-4DB5-A97E-93B8-9FAB9922ADB4}"/>
          </ac:spMkLst>
        </pc:spChg>
        <pc:spChg chg="mod">
          <ac:chgData name="Jérémy Dehon" userId="569b54a3-259d-4f8c-b2ea-29938b38314c" providerId="ADAL" clId="{60E49A3C-A040-4547-8248-73DBBA1AF50C}" dt="2023-03-07T12:10:32.858" v="361" actId="1076"/>
          <ac:spMkLst>
            <pc:docMk/>
            <pc:sldMk cId="1962293962" sldId="495"/>
            <ac:spMk id="9" creationId="{B2D5168C-5086-41BB-0460-2D9E05E4C2DF}"/>
          </ac:spMkLst>
        </pc:spChg>
        <pc:spChg chg="mod">
          <ac:chgData name="Jérémy Dehon" userId="569b54a3-259d-4f8c-b2ea-29938b38314c" providerId="ADAL" clId="{60E49A3C-A040-4547-8248-73DBBA1AF50C}" dt="2023-03-07T12:09:50.944" v="354" actId="113"/>
          <ac:spMkLst>
            <pc:docMk/>
            <pc:sldMk cId="1962293962" sldId="495"/>
            <ac:spMk id="10" creationId="{05D7BA5B-F400-8FAA-45C7-6755BE76BCB7}"/>
          </ac:spMkLst>
        </pc:spChg>
        <pc:spChg chg="mod">
          <ac:chgData name="Jérémy Dehon" userId="569b54a3-259d-4f8c-b2ea-29938b38314c" providerId="ADAL" clId="{60E49A3C-A040-4547-8248-73DBBA1AF50C}" dt="2023-03-07T12:09:50.944" v="354" actId="113"/>
          <ac:spMkLst>
            <pc:docMk/>
            <pc:sldMk cId="1962293962" sldId="495"/>
            <ac:spMk id="11" creationId="{1043BA52-1255-6ADD-636D-62CBA682EDDC}"/>
          </ac:spMkLst>
        </pc:spChg>
      </pc:sldChg>
      <pc:sldChg chg="modSp">
        <pc:chgData name="Jérémy Dehon" userId="569b54a3-259d-4f8c-b2ea-29938b38314c" providerId="ADAL" clId="{60E49A3C-A040-4547-8248-73DBBA1AF50C}" dt="2023-03-07T12:10:49.570" v="364" actId="113"/>
        <pc:sldMkLst>
          <pc:docMk/>
          <pc:sldMk cId="1355874149" sldId="496"/>
        </pc:sldMkLst>
        <pc:spChg chg="mod">
          <ac:chgData name="Jérémy Dehon" userId="569b54a3-259d-4f8c-b2ea-29938b38314c" providerId="ADAL" clId="{60E49A3C-A040-4547-8248-73DBBA1AF50C}" dt="2023-03-07T12:10:49.570" v="364" actId="113"/>
          <ac:spMkLst>
            <pc:docMk/>
            <pc:sldMk cId="1355874149" sldId="496"/>
            <ac:spMk id="7" creationId="{DDD6D0A0-0F3E-0EAD-8770-428CD3668139}"/>
          </ac:spMkLst>
        </pc:spChg>
        <pc:spChg chg="mod">
          <ac:chgData name="Jérémy Dehon" userId="569b54a3-259d-4f8c-b2ea-29938b38314c" providerId="ADAL" clId="{60E49A3C-A040-4547-8248-73DBBA1AF50C}" dt="2023-03-07T12:10:49.570" v="364" actId="113"/>
          <ac:spMkLst>
            <pc:docMk/>
            <pc:sldMk cId="1355874149" sldId="496"/>
            <ac:spMk id="9" creationId="{07EB7DB5-BB4E-3709-EA7A-B1C3C7C58441}"/>
          </ac:spMkLst>
        </pc:spChg>
        <pc:spChg chg="mod">
          <ac:chgData name="Jérémy Dehon" userId="569b54a3-259d-4f8c-b2ea-29938b38314c" providerId="ADAL" clId="{60E49A3C-A040-4547-8248-73DBBA1AF50C}" dt="2023-03-07T12:10:49.570" v="364" actId="113"/>
          <ac:spMkLst>
            <pc:docMk/>
            <pc:sldMk cId="1355874149" sldId="496"/>
            <ac:spMk id="11" creationId="{6F2F509D-6421-65A9-81BD-2EF792E78134}"/>
          </ac:spMkLst>
        </pc:spChg>
      </pc:sldChg>
      <pc:sldChg chg="addSp modSp mod modAnim">
        <pc:chgData name="Jérémy Dehon" userId="569b54a3-259d-4f8c-b2ea-29938b38314c" providerId="ADAL" clId="{60E49A3C-A040-4547-8248-73DBBA1AF50C}" dt="2023-03-07T12:11:19.549" v="369"/>
        <pc:sldMkLst>
          <pc:docMk/>
          <pc:sldMk cId="3374157096" sldId="497"/>
        </pc:sldMkLst>
        <pc:spChg chg="add">
          <ac:chgData name="Jérémy Dehon" userId="569b54a3-259d-4f8c-b2ea-29938b38314c" providerId="ADAL" clId="{60E49A3C-A040-4547-8248-73DBBA1AF50C}" dt="2023-03-07T12:11:14.229" v="367" actId="11529"/>
          <ac:spMkLst>
            <pc:docMk/>
            <pc:sldMk cId="3374157096" sldId="497"/>
            <ac:spMk id="2" creationId="{A5493844-27A8-3922-0EC4-FD753491B5EC}"/>
          </ac:spMkLst>
        </pc:spChg>
        <pc:spChg chg="mod">
          <ac:chgData name="Jérémy Dehon" userId="569b54a3-259d-4f8c-b2ea-29938b38314c" providerId="ADAL" clId="{60E49A3C-A040-4547-8248-73DBBA1AF50C}" dt="2023-03-07T12:11:04.047" v="366" actId="1076"/>
          <ac:spMkLst>
            <pc:docMk/>
            <pc:sldMk cId="3374157096" sldId="497"/>
            <ac:spMk id="13" creationId="{3EBB3EC3-B5CB-AC2F-7DF3-795975305357}"/>
          </ac:spMkLst>
        </pc:spChg>
        <pc:spChg chg="mod">
          <ac:chgData name="Jérémy Dehon" userId="569b54a3-259d-4f8c-b2ea-29938b38314c" providerId="ADAL" clId="{60E49A3C-A040-4547-8248-73DBBA1AF50C}" dt="2023-03-07T12:11:04.047" v="366" actId="1076"/>
          <ac:spMkLst>
            <pc:docMk/>
            <pc:sldMk cId="3374157096" sldId="497"/>
            <ac:spMk id="14" creationId="{2880780E-C8B2-9829-EFF2-ABF822C45C81}"/>
          </ac:spMkLst>
        </pc:spChg>
      </pc:sldChg>
      <pc:sldChg chg="modAnim">
        <pc:chgData name="Jérémy Dehon" userId="569b54a3-259d-4f8c-b2ea-29938b38314c" providerId="ADAL" clId="{60E49A3C-A040-4547-8248-73DBBA1AF50C}" dt="2023-03-07T12:11:59.386" v="375"/>
        <pc:sldMkLst>
          <pc:docMk/>
          <pc:sldMk cId="2164682769" sldId="498"/>
        </pc:sldMkLst>
      </pc:sldChg>
      <pc:sldChg chg="modSp mod">
        <pc:chgData name="Jérémy Dehon" userId="569b54a3-259d-4f8c-b2ea-29938b38314c" providerId="ADAL" clId="{60E49A3C-A040-4547-8248-73DBBA1AF50C}" dt="2023-03-07T12:12:56.683" v="415" actId="1076"/>
        <pc:sldMkLst>
          <pc:docMk/>
          <pc:sldMk cId="687441852" sldId="499"/>
        </pc:sldMkLst>
        <pc:spChg chg="mod">
          <ac:chgData name="Jérémy Dehon" userId="569b54a3-259d-4f8c-b2ea-29938b38314c" providerId="ADAL" clId="{60E49A3C-A040-4547-8248-73DBBA1AF50C}" dt="2023-03-07T12:12:16.372" v="377" actId="255"/>
          <ac:spMkLst>
            <pc:docMk/>
            <pc:sldMk cId="687441852" sldId="499"/>
            <ac:spMk id="4" creationId="{0B7183DC-9AD8-4564-FCE7-632AE6D977D8}"/>
          </ac:spMkLst>
        </pc:spChg>
        <pc:spChg chg="mod">
          <ac:chgData name="Jérémy Dehon" userId="569b54a3-259d-4f8c-b2ea-29938b38314c" providerId="ADAL" clId="{60E49A3C-A040-4547-8248-73DBBA1AF50C}" dt="2023-03-07T12:12:16.372" v="377" actId="255"/>
          <ac:spMkLst>
            <pc:docMk/>
            <pc:sldMk cId="687441852" sldId="499"/>
            <ac:spMk id="5" creationId="{FAAE72E2-B02A-9F4C-0288-2DB47AEFDEDF}"/>
          </ac:spMkLst>
        </pc:spChg>
        <pc:spChg chg="mod">
          <ac:chgData name="Jérémy Dehon" userId="569b54a3-259d-4f8c-b2ea-29938b38314c" providerId="ADAL" clId="{60E49A3C-A040-4547-8248-73DBBA1AF50C}" dt="2023-03-07T12:12:16.372" v="377" actId="255"/>
          <ac:spMkLst>
            <pc:docMk/>
            <pc:sldMk cId="687441852" sldId="499"/>
            <ac:spMk id="6" creationId="{8CA61F53-AFC4-41A2-25C5-96113BEFE1A6}"/>
          </ac:spMkLst>
        </pc:spChg>
        <pc:spChg chg="mod">
          <ac:chgData name="Jérémy Dehon" userId="569b54a3-259d-4f8c-b2ea-29938b38314c" providerId="ADAL" clId="{60E49A3C-A040-4547-8248-73DBBA1AF50C}" dt="2023-03-07T12:12:31.088" v="378" actId="113"/>
          <ac:spMkLst>
            <pc:docMk/>
            <pc:sldMk cId="687441852" sldId="499"/>
            <ac:spMk id="12" creationId="{B55A2365-7AE0-5048-5111-E8AA17BA676A}"/>
          </ac:spMkLst>
        </pc:spChg>
        <pc:spChg chg="mod">
          <ac:chgData name="Jérémy Dehon" userId="569b54a3-259d-4f8c-b2ea-29938b38314c" providerId="ADAL" clId="{60E49A3C-A040-4547-8248-73DBBA1AF50C}" dt="2023-03-07T12:12:31.088" v="378" actId="113"/>
          <ac:spMkLst>
            <pc:docMk/>
            <pc:sldMk cId="687441852" sldId="499"/>
            <ac:spMk id="15" creationId="{F2DAC140-DD6C-3BD6-A3DD-F311BA56614C}"/>
          </ac:spMkLst>
        </pc:spChg>
        <pc:spChg chg="mod">
          <ac:chgData name="Jérémy Dehon" userId="569b54a3-259d-4f8c-b2ea-29938b38314c" providerId="ADAL" clId="{60E49A3C-A040-4547-8248-73DBBA1AF50C}" dt="2023-03-07T12:12:31.088" v="378" actId="113"/>
          <ac:spMkLst>
            <pc:docMk/>
            <pc:sldMk cId="687441852" sldId="499"/>
            <ac:spMk id="18" creationId="{28E5F9BA-6C10-1F44-BE04-FBD6F75A547F}"/>
          </ac:spMkLst>
        </pc:spChg>
        <pc:spChg chg="mod">
          <ac:chgData name="Jérémy Dehon" userId="569b54a3-259d-4f8c-b2ea-29938b38314c" providerId="ADAL" clId="{60E49A3C-A040-4547-8248-73DBBA1AF50C}" dt="2023-03-07T12:12:31.088" v="378" actId="113"/>
          <ac:spMkLst>
            <pc:docMk/>
            <pc:sldMk cId="687441852" sldId="499"/>
            <ac:spMk id="21" creationId="{D784B7FB-2818-6E04-8129-8E0819A742B7}"/>
          </ac:spMkLst>
        </pc:spChg>
        <pc:spChg chg="mod">
          <ac:chgData name="Jérémy Dehon" userId="569b54a3-259d-4f8c-b2ea-29938b38314c" providerId="ADAL" clId="{60E49A3C-A040-4547-8248-73DBBA1AF50C}" dt="2023-03-07T12:12:39.649" v="388" actId="20577"/>
          <ac:spMkLst>
            <pc:docMk/>
            <pc:sldMk cId="687441852" sldId="499"/>
            <ac:spMk id="22" creationId="{566172B5-C811-6B90-EB0B-FD278C00CB2E}"/>
          </ac:spMkLst>
        </pc:spChg>
        <pc:spChg chg="mod">
          <ac:chgData name="Jérémy Dehon" userId="569b54a3-259d-4f8c-b2ea-29938b38314c" providerId="ADAL" clId="{60E49A3C-A040-4547-8248-73DBBA1AF50C}" dt="2023-03-07T12:12:56.683" v="415" actId="1076"/>
          <ac:spMkLst>
            <pc:docMk/>
            <pc:sldMk cId="687441852" sldId="499"/>
            <ac:spMk id="25" creationId="{5DB4E121-96E1-AD40-15BD-157164556443}"/>
          </ac:spMkLst>
        </pc:spChg>
      </pc:sldChg>
      <pc:sldChg chg="modSp">
        <pc:chgData name="Jérémy Dehon" userId="569b54a3-259d-4f8c-b2ea-29938b38314c" providerId="ADAL" clId="{60E49A3C-A040-4547-8248-73DBBA1AF50C}" dt="2023-03-07T12:09:09.288" v="352" actId="113"/>
        <pc:sldMkLst>
          <pc:docMk/>
          <pc:sldMk cId="3629726694" sldId="500"/>
        </pc:sldMkLst>
        <pc:spChg chg="mod">
          <ac:chgData name="Jérémy Dehon" userId="569b54a3-259d-4f8c-b2ea-29938b38314c" providerId="ADAL" clId="{60E49A3C-A040-4547-8248-73DBBA1AF50C}" dt="2023-03-07T12:09:09.288" v="352" actId="113"/>
          <ac:spMkLst>
            <pc:docMk/>
            <pc:sldMk cId="3629726694" sldId="500"/>
            <ac:spMk id="4" creationId="{40B6A27A-4883-D986-CF8D-D78CE44417D8}"/>
          </ac:spMkLst>
        </pc:spChg>
        <pc:spChg chg="mod">
          <ac:chgData name="Jérémy Dehon" userId="569b54a3-259d-4f8c-b2ea-29938b38314c" providerId="ADAL" clId="{60E49A3C-A040-4547-8248-73DBBA1AF50C}" dt="2023-03-07T12:09:09.288" v="352" actId="113"/>
          <ac:spMkLst>
            <pc:docMk/>
            <pc:sldMk cId="3629726694" sldId="500"/>
            <ac:spMk id="5" creationId="{07055C5D-E0E3-B1BF-3792-A6D5ED97AE6E}"/>
          </ac:spMkLst>
        </pc:spChg>
        <pc:spChg chg="mod">
          <ac:chgData name="Jérémy Dehon" userId="569b54a3-259d-4f8c-b2ea-29938b38314c" providerId="ADAL" clId="{60E49A3C-A040-4547-8248-73DBBA1AF50C}" dt="2023-03-07T12:09:09.288" v="352" actId="113"/>
          <ac:spMkLst>
            <pc:docMk/>
            <pc:sldMk cId="3629726694" sldId="500"/>
            <ac:spMk id="6" creationId="{0B5DACF8-C716-DCBB-0DE0-1846FA557FB4}"/>
          </ac:spMkLst>
        </pc:spChg>
        <pc:spChg chg="mod">
          <ac:chgData name="Jérémy Dehon" userId="569b54a3-259d-4f8c-b2ea-29938b38314c" providerId="ADAL" clId="{60E49A3C-A040-4547-8248-73DBBA1AF50C}" dt="2023-03-07T12:09:09.288" v="352" actId="113"/>
          <ac:spMkLst>
            <pc:docMk/>
            <pc:sldMk cId="3629726694" sldId="500"/>
            <ac:spMk id="7" creationId="{806C6011-A5B0-8CB2-A89B-9CB862B02D55}"/>
          </ac:spMkLst>
        </pc:spChg>
        <pc:spChg chg="mod">
          <ac:chgData name="Jérémy Dehon" userId="569b54a3-259d-4f8c-b2ea-29938b38314c" providerId="ADAL" clId="{60E49A3C-A040-4547-8248-73DBBA1AF50C}" dt="2023-03-07T12:09:09.288" v="352" actId="113"/>
          <ac:spMkLst>
            <pc:docMk/>
            <pc:sldMk cId="3629726694" sldId="500"/>
            <ac:spMk id="8" creationId="{654204F0-BDEA-2825-5DBC-6B7C132229B3}"/>
          </ac:spMkLst>
        </pc:spChg>
        <pc:spChg chg="mod">
          <ac:chgData name="Jérémy Dehon" userId="569b54a3-259d-4f8c-b2ea-29938b38314c" providerId="ADAL" clId="{60E49A3C-A040-4547-8248-73DBBA1AF50C}" dt="2023-03-07T12:09:09.288" v="352" actId="113"/>
          <ac:spMkLst>
            <pc:docMk/>
            <pc:sldMk cId="3629726694" sldId="500"/>
            <ac:spMk id="10" creationId="{933B6975-3439-0841-C392-6BD3D8504C42}"/>
          </ac:spMkLst>
        </pc:spChg>
        <pc:spChg chg="mod">
          <ac:chgData name="Jérémy Dehon" userId="569b54a3-259d-4f8c-b2ea-29938b38314c" providerId="ADAL" clId="{60E49A3C-A040-4547-8248-73DBBA1AF50C}" dt="2023-03-07T12:09:09.288" v="352" actId="113"/>
          <ac:spMkLst>
            <pc:docMk/>
            <pc:sldMk cId="3629726694" sldId="500"/>
            <ac:spMk id="11" creationId="{3E3AC01F-7193-B048-9F14-1650315C8942}"/>
          </ac:spMkLst>
        </pc:spChg>
        <pc:spChg chg="mod">
          <ac:chgData name="Jérémy Dehon" userId="569b54a3-259d-4f8c-b2ea-29938b38314c" providerId="ADAL" clId="{60E49A3C-A040-4547-8248-73DBBA1AF50C}" dt="2023-03-07T12:09:09.288" v="352" actId="113"/>
          <ac:spMkLst>
            <pc:docMk/>
            <pc:sldMk cId="3629726694" sldId="500"/>
            <ac:spMk id="12" creationId="{FF9666AE-3D86-1CBC-E2BF-16CC95548ADD}"/>
          </ac:spMkLst>
        </pc:spChg>
        <pc:spChg chg="mod">
          <ac:chgData name="Jérémy Dehon" userId="569b54a3-259d-4f8c-b2ea-29938b38314c" providerId="ADAL" clId="{60E49A3C-A040-4547-8248-73DBBA1AF50C}" dt="2023-03-07T12:09:09.288" v="352" actId="113"/>
          <ac:spMkLst>
            <pc:docMk/>
            <pc:sldMk cId="3629726694" sldId="500"/>
            <ac:spMk id="13" creationId="{31B3861B-27A5-7FA9-B92C-A21458C9AB71}"/>
          </ac:spMkLst>
        </pc:spChg>
        <pc:spChg chg="mod">
          <ac:chgData name="Jérémy Dehon" userId="569b54a3-259d-4f8c-b2ea-29938b38314c" providerId="ADAL" clId="{60E49A3C-A040-4547-8248-73DBBA1AF50C}" dt="2023-03-07T12:09:09.288" v="352" actId="113"/>
          <ac:spMkLst>
            <pc:docMk/>
            <pc:sldMk cId="3629726694" sldId="500"/>
            <ac:spMk id="14" creationId="{77865342-078B-2554-AF26-EBF7A2FEAEFC}"/>
          </ac:spMkLst>
        </pc:spChg>
        <pc:spChg chg="mod">
          <ac:chgData name="Jérémy Dehon" userId="569b54a3-259d-4f8c-b2ea-29938b38314c" providerId="ADAL" clId="{60E49A3C-A040-4547-8248-73DBBA1AF50C}" dt="2023-03-07T12:09:09.288" v="352" actId="113"/>
          <ac:spMkLst>
            <pc:docMk/>
            <pc:sldMk cId="3629726694" sldId="500"/>
            <ac:spMk id="15" creationId="{270C5140-5524-FF6F-E4D2-1413E8110DD5}"/>
          </ac:spMkLst>
        </pc:spChg>
        <pc:spChg chg="mod">
          <ac:chgData name="Jérémy Dehon" userId="569b54a3-259d-4f8c-b2ea-29938b38314c" providerId="ADAL" clId="{60E49A3C-A040-4547-8248-73DBBA1AF50C}" dt="2023-03-07T12:09:09.288" v="352" actId="113"/>
          <ac:spMkLst>
            <pc:docMk/>
            <pc:sldMk cId="3629726694" sldId="500"/>
            <ac:spMk id="16" creationId="{56089D83-4286-DA78-36F8-CAFC8885A78F}"/>
          </ac:spMkLst>
        </pc:spChg>
        <pc:spChg chg="mod">
          <ac:chgData name="Jérémy Dehon" userId="569b54a3-259d-4f8c-b2ea-29938b38314c" providerId="ADAL" clId="{60E49A3C-A040-4547-8248-73DBBA1AF50C}" dt="2023-03-07T12:09:09.288" v="352" actId="113"/>
          <ac:spMkLst>
            <pc:docMk/>
            <pc:sldMk cId="3629726694" sldId="500"/>
            <ac:spMk id="17" creationId="{38F02CCE-1D58-32A0-DBA3-16E881F253DA}"/>
          </ac:spMkLst>
        </pc:spChg>
        <pc:spChg chg="mod">
          <ac:chgData name="Jérémy Dehon" userId="569b54a3-259d-4f8c-b2ea-29938b38314c" providerId="ADAL" clId="{60E49A3C-A040-4547-8248-73DBBA1AF50C}" dt="2023-03-07T12:09:09.288" v="352" actId="113"/>
          <ac:spMkLst>
            <pc:docMk/>
            <pc:sldMk cId="3629726694" sldId="500"/>
            <ac:spMk id="18" creationId="{EEA164C1-6B41-9B51-5822-AAED89093BFE}"/>
          </ac:spMkLst>
        </pc:spChg>
        <pc:spChg chg="mod">
          <ac:chgData name="Jérémy Dehon" userId="569b54a3-259d-4f8c-b2ea-29938b38314c" providerId="ADAL" clId="{60E49A3C-A040-4547-8248-73DBBA1AF50C}" dt="2023-03-07T12:09:09.288" v="352" actId="113"/>
          <ac:spMkLst>
            <pc:docMk/>
            <pc:sldMk cId="3629726694" sldId="500"/>
            <ac:spMk id="19" creationId="{7E1DD713-7DD4-A4F5-1718-ECB4DD4DBBE9}"/>
          </ac:spMkLst>
        </pc:spChg>
        <pc:spChg chg="mod">
          <ac:chgData name="Jérémy Dehon" userId="569b54a3-259d-4f8c-b2ea-29938b38314c" providerId="ADAL" clId="{60E49A3C-A040-4547-8248-73DBBA1AF50C}" dt="2023-03-07T12:09:09.288" v="352" actId="113"/>
          <ac:spMkLst>
            <pc:docMk/>
            <pc:sldMk cId="3629726694" sldId="500"/>
            <ac:spMk id="20" creationId="{C1DCAD41-867A-5CB9-68F6-BB1426A6855E}"/>
          </ac:spMkLst>
        </pc:spChg>
        <pc:spChg chg="mod">
          <ac:chgData name="Jérémy Dehon" userId="569b54a3-259d-4f8c-b2ea-29938b38314c" providerId="ADAL" clId="{60E49A3C-A040-4547-8248-73DBBA1AF50C}" dt="2023-03-07T12:09:09.288" v="352" actId="113"/>
          <ac:spMkLst>
            <pc:docMk/>
            <pc:sldMk cId="3629726694" sldId="500"/>
            <ac:spMk id="21" creationId="{D8E8759C-8F47-B505-4B3E-46F92E53FEAE}"/>
          </ac:spMkLst>
        </pc:spChg>
      </pc:sldChg>
      <pc:sldChg chg="modSp">
        <pc:chgData name="Jérémy Dehon" userId="569b54a3-259d-4f8c-b2ea-29938b38314c" providerId="ADAL" clId="{60E49A3C-A040-4547-8248-73DBBA1AF50C}" dt="2023-03-07T12:11:28.497" v="370" actId="113"/>
        <pc:sldMkLst>
          <pc:docMk/>
          <pc:sldMk cId="244668446" sldId="501"/>
        </pc:sldMkLst>
        <pc:spChg chg="mod">
          <ac:chgData name="Jérémy Dehon" userId="569b54a3-259d-4f8c-b2ea-29938b38314c" providerId="ADAL" clId="{60E49A3C-A040-4547-8248-73DBBA1AF50C}" dt="2023-03-07T12:11:28.497" v="370" actId="113"/>
          <ac:spMkLst>
            <pc:docMk/>
            <pc:sldMk cId="244668446" sldId="501"/>
            <ac:spMk id="17" creationId="{40FD1B80-3626-0603-E0F0-4C5D75D9DC4D}"/>
          </ac:spMkLst>
        </pc:spChg>
        <pc:spChg chg="mod">
          <ac:chgData name="Jérémy Dehon" userId="569b54a3-259d-4f8c-b2ea-29938b38314c" providerId="ADAL" clId="{60E49A3C-A040-4547-8248-73DBBA1AF50C}" dt="2023-03-07T12:11:28.497" v="370" actId="113"/>
          <ac:spMkLst>
            <pc:docMk/>
            <pc:sldMk cId="244668446" sldId="501"/>
            <ac:spMk id="18" creationId="{21DAEE9E-7BF4-6608-CA91-BAA157BC8630}"/>
          </ac:spMkLst>
        </pc:spChg>
        <pc:spChg chg="mod">
          <ac:chgData name="Jérémy Dehon" userId="569b54a3-259d-4f8c-b2ea-29938b38314c" providerId="ADAL" clId="{60E49A3C-A040-4547-8248-73DBBA1AF50C}" dt="2023-03-07T12:11:28.497" v="370" actId="113"/>
          <ac:spMkLst>
            <pc:docMk/>
            <pc:sldMk cId="244668446" sldId="501"/>
            <ac:spMk id="19" creationId="{782C4A71-6227-D269-9FFB-BCBD3282566E}"/>
          </ac:spMkLst>
        </pc:spChg>
        <pc:spChg chg="mod">
          <ac:chgData name="Jérémy Dehon" userId="569b54a3-259d-4f8c-b2ea-29938b38314c" providerId="ADAL" clId="{60E49A3C-A040-4547-8248-73DBBA1AF50C}" dt="2023-03-07T12:11:28.497" v="370" actId="113"/>
          <ac:spMkLst>
            <pc:docMk/>
            <pc:sldMk cId="244668446" sldId="501"/>
            <ac:spMk id="20" creationId="{001ED30C-D695-5B4D-0BED-0849BCE7B7D0}"/>
          </ac:spMkLst>
        </pc:spChg>
      </pc:sldChg>
      <pc:sldChg chg="modSp">
        <pc:chgData name="Jérémy Dehon" userId="569b54a3-259d-4f8c-b2ea-29938b38314c" providerId="ADAL" clId="{60E49A3C-A040-4547-8248-73DBBA1AF50C}" dt="2023-03-07T12:11:35.918" v="371" actId="113"/>
        <pc:sldMkLst>
          <pc:docMk/>
          <pc:sldMk cId="488230399" sldId="502"/>
        </pc:sldMkLst>
        <pc:spChg chg="mod">
          <ac:chgData name="Jérémy Dehon" userId="569b54a3-259d-4f8c-b2ea-29938b38314c" providerId="ADAL" clId="{60E49A3C-A040-4547-8248-73DBBA1AF50C}" dt="2023-03-07T12:11:35.918" v="371" actId="113"/>
          <ac:spMkLst>
            <pc:docMk/>
            <pc:sldMk cId="488230399" sldId="502"/>
            <ac:spMk id="5" creationId="{1CD77861-738C-6411-4173-A24075F12D4B}"/>
          </ac:spMkLst>
        </pc:spChg>
        <pc:spChg chg="mod">
          <ac:chgData name="Jérémy Dehon" userId="569b54a3-259d-4f8c-b2ea-29938b38314c" providerId="ADAL" clId="{60E49A3C-A040-4547-8248-73DBBA1AF50C}" dt="2023-03-07T12:11:35.918" v="371" actId="113"/>
          <ac:spMkLst>
            <pc:docMk/>
            <pc:sldMk cId="488230399" sldId="502"/>
            <ac:spMk id="6" creationId="{3C45B1D4-8BA4-21DC-58E9-E05686C1020B}"/>
          </ac:spMkLst>
        </pc:spChg>
        <pc:spChg chg="mod">
          <ac:chgData name="Jérémy Dehon" userId="569b54a3-259d-4f8c-b2ea-29938b38314c" providerId="ADAL" clId="{60E49A3C-A040-4547-8248-73DBBA1AF50C}" dt="2023-03-07T12:11:35.918" v="371" actId="113"/>
          <ac:spMkLst>
            <pc:docMk/>
            <pc:sldMk cId="488230399" sldId="502"/>
            <ac:spMk id="7" creationId="{43D534B9-EC68-9529-CAB6-36A9A43E68B4}"/>
          </ac:spMkLst>
        </pc:spChg>
        <pc:spChg chg="mod">
          <ac:chgData name="Jérémy Dehon" userId="569b54a3-259d-4f8c-b2ea-29938b38314c" providerId="ADAL" clId="{60E49A3C-A040-4547-8248-73DBBA1AF50C}" dt="2023-03-07T12:11:35.918" v="371" actId="113"/>
          <ac:spMkLst>
            <pc:docMk/>
            <pc:sldMk cId="488230399" sldId="502"/>
            <ac:spMk id="8" creationId="{BD5351A6-4DB1-AD1F-8417-B0701CB03E11}"/>
          </ac:spMkLst>
        </pc:spChg>
      </pc:sldChg>
      <pc:sldChg chg="addSp delSp modSp add mod modAnim">
        <pc:chgData name="Jérémy Dehon" userId="569b54a3-259d-4f8c-b2ea-29938b38314c" providerId="ADAL" clId="{60E49A3C-A040-4547-8248-73DBBA1AF50C}" dt="2023-03-07T12:06:58.894" v="328"/>
        <pc:sldMkLst>
          <pc:docMk/>
          <pc:sldMk cId="1868813691" sldId="503"/>
        </pc:sldMkLst>
        <pc:spChg chg="del">
          <ac:chgData name="Jérémy Dehon" userId="569b54a3-259d-4f8c-b2ea-29938b38314c" providerId="ADAL" clId="{60E49A3C-A040-4547-8248-73DBBA1AF50C}" dt="2023-03-07T12:04:16.873" v="273" actId="478"/>
          <ac:spMkLst>
            <pc:docMk/>
            <pc:sldMk cId="1868813691" sldId="503"/>
            <ac:spMk id="2" creationId="{256A665A-0ECB-518D-6053-987E3A1F95A7}"/>
          </ac:spMkLst>
        </pc:spChg>
        <pc:spChg chg="del">
          <ac:chgData name="Jérémy Dehon" userId="569b54a3-259d-4f8c-b2ea-29938b38314c" providerId="ADAL" clId="{60E49A3C-A040-4547-8248-73DBBA1AF50C}" dt="2023-03-07T12:04:14.182" v="272" actId="478"/>
          <ac:spMkLst>
            <pc:docMk/>
            <pc:sldMk cId="1868813691" sldId="503"/>
            <ac:spMk id="3" creationId="{7DA2F902-1F8E-4ECA-CB04-0710F6F233D8}"/>
          </ac:spMkLst>
        </pc:spChg>
        <pc:spChg chg="del">
          <ac:chgData name="Jérémy Dehon" userId="569b54a3-259d-4f8c-b2ea-29938b38314c" providerId="ADAL" clId="{60E49A3C-A040-4547-8248-73DBBA1AF50C}" dt="2023-03-07T12:04:14.182" v="272" actId="478"/>
          <ac:spMkLst>
            <pc:docMk/>
            <pc:sldMk cId="1868813691" sldId="503"/>
            <ac:spMk id="4" creationId="{3AD877CC-1123-8002-4744-88212FD1DC94}"/>
          </ac:spMkLst>
        </pc:spChg>
        <pc:spChg chg="del">
          <ac:chgData name="Jérémy Dehon" userId="569b54a3-259d-4f8c-b2ea-29938b38314c" providerId="ADAL" clId="{60E49A3C-A040-4547-8248-73DBBA1AF50C}" dt="2023-03-07T12:04:14.182" v="272" actId="478"/>
          <ac:spMkLst>
            <pc:docMk/>
            <pc:sldMk cId="1868813691" sldId="503"/>
            <ac:spMk id="6" creationId="{9B8182DC-9A05-E3C0-9B4B-E502EF494FA4}"/>
          </ac:spMkLst>
        </pc:spChg>
        <pc:spChg chg="del">
          <ac:chgData name="Jérémy Dehon" userId="569b54a3-259d-4f8c-b2ea-29938b38314c" providerId="ADAL" clId="{60E49A3C-A040-4547-8248-73DBBA1AF50C}" dt="2023-03-07T12:04:14.182" v="272" actId="478"/>
          <ac:spMkLst>
            <pc:docMk/>
            <pc:sldMk cId="1868813691" sldId="503"/>
            <ac:spMk id="7" creationId="{00000000-0000-0000-0000-000000000000}"/>
          </ac:spMkLst>
        </pc:spChg>
        <pc:spChg chg="del">
          <ac:chgData name="Jérémy Dehon" userId="569b54a3-259d-4f8c-b2ea-29938b38314c" providerId="ADAL" clId="{60E49A3C-A040-4547-8248-73DBBA1AF50C}" dt="2023-03-07T12:04:14.182" v="272" actId="478"/>
          <ac:spMkLst>
            <pc:docMk/>
            <pc:sldMk cId="1868813691" sldId="503"/>
            <ac:spMk id="8" creationId="{F6CCF041-8962-5A9B-F077-D007D27D3EAE}"/>
          </ac:spMkLst>
        </pc:spChg>
        <pc:spChg chg="del">
          <ac:chgData name="Jérémy Dehon" userId="569b54a3-259d-4f8c-b2ea-29938b38314c" providerId="ADAL" clId="{60E49A3C-A040-4547-8248-73DBBA1AF50C}" dt="2023-03-07T12:04:14.182" v="272" actId="478"/>
          <ac:spMkLst>
            <pc:docMk/>
            <pc:sldMk cId="1868813691" sldId="503"/>
            <ac:spMk id="9" creationId="{8A0EA9FE-CC3D-B5A1-2AD9-D56CFE9B2BFC}"/>
          </ac:spMkLst>
        </pc:spChg>
        <pc:spChg chg="del">
          <ac:chgData name="Jérémy Dehon" userId="569b54a3-259d-4f8c-b2ea-29938b38314c" providerId="ADAL" clId="{60E49A3C-A040-4547-8248-73DBBA1AF50C}" dt="2023-03-07T12:04:14.182" v="272" actId="478"/>
          <ac:spMkLst>
            <pc:docMk/>
            <pc:sldMk cId="1868813691" sldId="503"/>
            <ac:spMk id="10" creationId="{DEF2B349-1920-832B-73F5-F570F92D10C2}"/>
          </ac:spMkLst>
        </pc:spChg>
        <pc:spChg chg="del">
          <ac:chgData name="Jérémy Dehon" userId="569b54a3-259d-4f8c-b2ea-29938b38314c" providerId="ADAL" clId="{60E49A3C-A040-4547-8248-73DBBA1AF50C}" dt="2023-03-07T12:04:14.182" v="272" actId="478"/>
          <ac:spMkLst>
            <pc:docMk/>
            <pc:sldMk cId="1868813691" sldId="503"/>
            <ac:spMk id="12" creationId="{26A4D61C-B646-4AA7-DD4E-DD3542C6FDF3}"/>
          </ac:spMkLst>
        </pc:spChg>
        <pc:spChg chg="add mod">
          <ac:chgData name="Jérémy Dehon" userId="569b54a3-259d-4f8c-b2ea-29938b38314c" providerId="ADAL" clId="{60E49A3C-A040-4547-8248-73DBBA1AF50C}" dt="2023-03-07T12:06:00.272" v="316" actId="1076"/>
          <ac:spMkLst>
            <pc:docMk/>
            <pc:sldMk cId="1868813691" sldId="503"/>
            <ac:spMk id="13" creationId="{BE0BBAE3-9624-64F6-5D3F-005E9B87A28B}"/>
          </ac:spMkLst>
        </pc:spChg>
        <pc:spChg chg="add mod">
          <ac:chgData name="Jérémy Dehon" userId="569b54a3-259d-4f8c-b2ea-29938b38314c" providerId="ADAL" clId="{60E49A3C-A040-4547-8248-73DBBA1AF50C}" dt="2023-03-07T12:06:03.873" v="317" actId="1076"/>
          <ac:spMkLst>
            <pc:docMk/>
            <pc:sldMk cId="1868813691" sldId="503"/>
            <ac:spMk id="15" creationId="{E8E8DC44-2ECD-5C3F-7F3C-AAFD0316EDC6}"/>
          </ac:spMkLst>
        </pc:spChg>
        <pc:spChg chg="add mod">
          <ac:chgData name="Jérémy Dehon" userId="569b54a3-259d-4f8c-b2ea-29938b38314c" providerId="ADAL" clId="{60E49A3C-A040-4547-8248-73DBBA1AF50C}" dt="2023-03-07T12:06:29.193" v="322" actId="113"/>
          <ac:spMkLst>
            <pc:docMk/>
            <pc:sldMk cId="1868813691" sldId="503"/>
            <ac:spMk id="16" creationId="{F43CDB84-0F2E-579F-97F6-550C3DE275C4}"/>
          </ac:spMkLst>
        </pc:spChg>
        <pc:spChg chg="add mod">
          <ac:chgData name="Jérémy Dehon" userId="569b54a3-259d-4f8c-b2ea-29938b38314c" providerId="ADAL" clId="{60E49A3C-A040-4547-8248-73DBBA1AF50C}" dt="2023-03-07T12:06:29.193" v="322" actId="113"/>
          <ac:spMkLst>
            <pc:docMk/>
            <pc:sldMk cId="1868813691" sldId="503"/>
            <ac:spMk id="17" creationId="{E2397439-4C0A-4217-DD65-F679C2A07384}"/>
          </ac:spMkLst>
        </pc:spChg>
        <pc:spChg chg="add mod">
          <ac:chgData name="Jérémy Dehon" userId="569b54a3-259d-4f8c-b2ea-29938b38314c" providerId="ADAL" clId="{60E49A3C-A040-4547-8248-73DBBA1AF50C}" dt="2023-03-07T12:06:29.193" v="322" actId="113"/>
          <ac:spMkLst>
            <pc:docMk/>
            <pc:sldMk cId="1868813691" sldId="503"/>
            <ac:spMk id="18" creationId="{37569AB2-E8A1-8C64-9CFB-B846D7F89219}"/>
          </ac:spMkLst>
        </pc:spChg>
        <pc:spChg chg="add mod">
          <ac:chgData name="Jérémy Dehon" userId="569b54a3-259d-4f8c-b2ea-29938b38314c" providerId="ADAL" clId="{60E49A3C-A040-4547-8248-73DBBA1AF50C}" dt="2023-03-07T12:06:29.193" v="322" actId="113"/>
          <ac:spMkLst>
            <pc:docMk/>
            <pc:sldMk cId="1868813691" sldId="503"/>
            <ac:spMk id="19" creationId="{A065D1E4-8D31-9926-889C-EF5E3AC73975}"/>
          </ac:spMkLst>
        </pc:spChg>
        <pc:picChg chg="add mod">
          <ac:chgData name="Jérémy Dehon" userId="569b54a3-259d-4f8c-b2ea-29938b38314c" providerId="ADAL" clId="{60E49A3C-A040-4547-8248-73DBBA1AF50C}" dt="2023-03-07T12:04:41.445" v="278" actId="1076"/>
          <ac:picMkLst>
            <pc:docMk/>
            <pc:sldMk cId="1868813691" sldId="503"/>
            <ac:picMk id="11" creationId="{EBB25854-096A-9EF9-5CD5-C9DBF343767F}"/>
          </ac:picMkLst>
        </pc:picChg>
      </pc:sldChg>
    </pc:docChg>
  </pc:docChgLst>
  <pc:docChgLst>
    <pc:chgData name="Charlotte Sine" userId="S::charlotte.sine@unamur.be::65894416-3fc8-4a42-9e2b-31b068084386" providerId="AD" clId="Web-{FC085C7E-DE2C-446D-89D0-FFE1E0AA83F7}"/>
    <pc:docChg chg="modSld sldOrd">
      <pc:chgData name="Charlotte Sine" userId="S::charlotte.sine@unamur.be::65894416-3fc8-4a42-9e2b-31b068084386" providerId="AD" clId="Web-{FC085C7E-DE2C-446D-89D0-FFE1E0AA83F7}" dt="2023-03-14T10:34:51.580" v="35" actId="1076"/>
      <pc:docMkLst>
        <pc:docMk/>
      </pc:docMkLst>
      <pc:sldChg chg="modSp">
        <pc:chgData name="Charlotte Sine" userId="S::charlotte.sine@unamur.be::65894416-3fc8-4a42-9e2b-31b068084386" providerId="AD" clId="Web-{FC085C7E-DE2C-446D-89D0-FFE1E0AA83F7}" dt="2023-03-14T10:34:51.580" v="35" actId="1076"/>
        <pc:sldMkLst>
          <pc:docMk/>
          <pc:sldMk cId="0" sldId="256"/>
        </pc:sldMkLst>
        <pc:spChg chg="mod">
          <ac:chgData name="Charlotte Sine" userId="S::charlotte.sine@unamur.be::65894416-3fc8-4a42-9e2b-31b068084386" providerId="AD" clId="Web-{FC085C7E-DE2C-446D-89D0-FFE1E0AA83F7}" dt="2023-03-14T10:34:51.580" v="35" actId="1076"/>
          <ac:spMkLst>
            <pc:docMk/>
            <pc:sldMk cId="0" sldId="256"/>
            <ac:spMk id="6" creationId="{00000000-0000-0000-0000-000000000000}"/>
          </ac:spMkLst>
        </pc:spChg>
        <pc:spChg chg="mod">
          <ac:chgData name="Charlotte Sine" userId="S::charlotte.sine@unamur.be::65894416-3fc8-4a42-9e2b-31b068084386" providerId="AD" clId="Web-{FC085C7E-DE2C-446D-89D0-FFE1E0AA83F7}" dt="2023-03-14T10:34:47.705" v="33" actId="1076"/>
          <ac:spMkLst>
            <pc:docMk/>
            <pc:sldMk cId="0" sldId="256"/>
            <ac:spMk id="24" creationId="{00000000-0000-0000-0000-000000000000}"/>
          </ac:spMkLst>
        </pc:spChg>
      </pc:sldChg>
      <pc:sldChg chg="modSp">
        <pc:chgData name="Charlotte Sine" userId="S::charlotte.sine@unamur.be::65894416-3fc8-4a42-9e2b-31b068084386" providerId="AD" clId="Web-{FC085C7E-DE2C-446D-89D0-FFE1E0AA83F7}" dt="2023-03-14T10:34:17.752" v="26" actId="20577"/>
        <pc:sldMkLst>
          <pc:docMk/>
          <pc:sldMk cId="1079877319" sldId="504"/>
        </pc:sldMkLst>
        <pc:spChg chg="mod">
          <ac:chgData name="Charlotte Sine" userId="S::charlotte.sine@unamur.be::65894416-3fc8-4a42-9e2b-31b068084386" providerId="AD" clId="Web-{FC085C7E-DE2C-446D-89D0-FFE1E0AA83F7}" dt="2023-03-14T10:34:17.752" v="26" actId="20577"/>
          <ac:spMkLst>
            <pc:docMk/>
            <pc:sldMk cId="1079877319" sldId="504"/>
            <ac:spMk id="2" creationId="{C4B7F1A1-B61B-938E-8C88-2CE9DA386D09}"/>
          </ac:spMkLst>
        </pc:spChg>
        <pc:spChg chg="mod">
          <ac:chgData name="Charlotte Sine" userId="S::charlotte.sine@unamur.be::65894416-3fc8-4a42-9e2b-31b068084386" providerId="AD" clId="Web-{FC085C7E-DE2C-446D-89D0-FFE1E0AA83F7}" dt="2023-03-14T10:34:11.955" v="25" actId="20577"/>
          <ac:spMkLst>
            <pc:docMk/>
            <pc:sldMk cId="1079877319" sldId="504"/>
            <ac:spMk id="3" creationId="{18A2529E-A926-E558-552C-665394FE22BA}"/>
          </ac:spMkLst>
        </pc:spChg>
      </pc:sldChg>
      <pc:sldChg chg="ord">
        <pc:chgData name="Charlotte Sine" userId="S::charlotte.sine@unamur.be::65894416-3fc8-4a42-9e2b-31b068084386" providerId="AD" clId="Web-{FC085C7E-DE2C-446D-89D0-FFE1E0AA83F7}" dt="2023-03-14T10:34:26.299" v="28"/>
        <pc:sldMkLst>
          <pc:docMk/>
          <pc:sldMk cId="3041501405" sldId="506"/>
        </pc:sldMkLst>
      </pc:sldChg>
    </pc:docChg>
  </pc:docChgLst>
  <pc:docChgLst>
    <pc:chgData name="Amélie Tonneau" userId="S::amelie.tonneau@unamur.be::a964d2ab-b20a-42af-a2e9-4ac5226a0cfd" providerId="AD" clId="Web-{E14F171E-B234-4A27-B859-3843D7ACEEA2}"/>
    <pc:docChg chg="modSld">
      <pc:chgData name="Amélie Tonneau" userId="S::amelie.tonneau@unamur.be::a964d2ab-b20a-42af-a2e9-4ac5226a0cfd" providerId="AD" clId="Web-{E14F171E-B234-4A27-B859-3843D7ACEEA2}" dt="2023-03-14T10:34:17.954" v="39" actId="1076"/>
      <pc:docMkLst>
        <pc:docMk/>
      </pc:docMkLst>
      <pc:sldChg chg="modSp">
        <pc:chgData name="Amélie Tonneau" userId="S::amelie.tonneau@unamur.be::a964d2ab-b20a-42af-a2e9-4ac5226a0cfd" providerId="AD" clId="Web-{E14F171E-B234-4A27-B859-3843D7ACEEA2}" dt="2023-03-14T10:34:17.954" v="39" actId="1076"/>
        <pc:sldMkLst>
          <pc:docMk/>
          <pc:sldMk cId="0" sldId="256"/>
        </pc:sldMkLst>
        <pc:picChg chg="mod">
          <ac:chgData name="Amélie Tonneau" userId="S::amelie.tonneau@unamur.be::a964d2ab-b20a-42af-a2e9-4ac5226a0cfd" providerId="AD" clId="Web-{E14F171E-B234-4A27-B859-3843D7ACEEA2}" dt="2023-03-14T10:34:17.954" v="39" actId="1076"/>
          <ac:picMkLst>
            <pc:docMk/>
            <pc:sldMk cId="0" sldId="256"/>
            <ac:picMk id="2" creationId="{586256B7-CE5E-B1F7-8B83-9AA25ED9B49E}"/>
          </ac:picMkLst>
        </pc:picChg>
      </pc:sldChg>
      <pc:sldChg chg="modNotes">
        <pc:chgData name="Amélie Tonneau" userId="S::amelie.tonneau@unamur.be::a964d2ab-b20a-42af-a2e9-4ac5226a0cfd" providerId="AD" clId="Web-{E14F171E-B234-4A27-B859-3843D7ACEEA2}" dt="2023-03-14T10:29:58.602" v="3"/>
        <pc:sldMkLst>
          <pc:docMk/>
          <pc:sldMk cId="1868813691" sldId="503"/>
        </pc:sldMkLst>
      </pc:sldChg>
      <pc:sldChg chg="modSp">
        <pc:chgData name="Amélie Tonneau" userId="S::amelie.tonneau@unamur.be::a964d2ab-b20a-42af-a2e9-4ac5226a0cfd" providerId="AD" clId="Web-{E14F171E-B234-4A27-B859-3843D7ACEEA2}" dt="2023-03-14T10:34:05.175" v="38" actId="20577"/>
        <pc:sldMkLst>
          <pc:docMk/>
          <pc:sldMk cId="1079877319" sldId="504"/>
        </pc:sldMkLst>
        <pc:spChg chg="mod">
          <ac:chgData name="Amélie Tonneau" userId="S::amelie.tonneau@unamur.be::a964d2ab-b20a-42af-a2e9-4ac5226a0cfd" providerId="AD" clId="Web-{E14F171E-B234-4A27-B859-3843D7ACEEA2}" dt="2023-03-14T10:34:05.175" v="38" actId="20577"/>
          <ac:spMkLst>
            <pc:docMk/>
            <pc:sldMk cId="1079877319" sldId="504"/>
            <ac:spMk id="3" creationId="{18A2529E-A926-E558-552C-665394FE22BA}"/>
          </ac:spMkLst>
        </pc:spChg>
      </pc:sldChg>
    </pc:docChg>
  </pc:docChgLst>
  <pc:docChgLst>
    <pc:chgData name="Amélie Tonneau" userId="S::amelie.tonneau@unamur.be::a964d2ab-b20a-42af-a2e9-4ac5226a0cfd" providerId="AD" clId="Web-{1BF0D4F0-6629-4B29-B665-969163EA4005}"/>
    <pc:docChg chg="modSld">
      <pc:chgData name="Amélie Tonneau" userId="S::amelie.tonneau@unamur.be::a964d2ab-b20a-42af-a2e9-4ac5226a0cfd" providerId="AD" clId="Web-{1BF0D4F0-6629-4B29-B665-969163EA4005}" dt="2023-03-14T08:12:50.042" v="2" actId="20577"/>
      <pc:docMkLst>
        <pc:docMk/>
      </pc:docMkLst>
      <pc:sldChg chg="modSp">
        <pc:chgData name="Amélie Tonneau" userId="S::amelie.tonneau@unamur.be::a964d2ab-b20a-42af-a2e9-4ac5226a0cfd" providerId="AD" clId="Web-{1BF0D4F0-6629-4B29-B665-969163EA4005}" dt="2023-03-14T08:12:50.042" v="2" actId="20577"/>
        <pc:sldMkLst>
          <pc:docMk/>
          <pc:sldMk cId="1079877319" sldId="504"/>
        </pc:sldMkLst>
        <pc:spChg chg="mod">
          <ac:chgData name="Amélie Tonneau" userId="S::amelie.tonneau@unamur.be::a964d2ab-b20a-42af-a2e9-4ac5226a0cfd" providerId="AD" clId="Web-{1BF0D4F0-6629-4B29-B665-969163EA4005}" dt="2023-03-14T08:12:50.042" v="2" actId="20577"/>
          <ac:spMkLst>
            <pc:docMk/>
            <pc:sldMk cId="1079877319" sldId="504"/>
            <ac:spMk id="3" creationId="{18A2529E-A926-E558-552C-665394FE22BA}"/>
          </ac:spMkLst>
        </pc:spChg>
      </pc:sldChg>
    </pc:docChg>
  </pc:docChgLst>
  <pc:docChgLst>
    <pc:chgData name="Charlotte Sine" userId="S::charlotte.sine@unamur.be::65894416-3fc8-4a42-9e2b-31b068084386" providerId="AD" clId="Web-{030F5F17-9B78-4530-B8C8-4FB371E4F8B6}"/>
    <pc:docChg chg="addSld delSld modSld sldOrd">
      <pc:chgData name="Charlotte Sine" userId="S::charlotte.sine@unamur.be::65894416-3fc8-4a42-9e2b-31b068084386" providerId="AD" clId="Web-{030F5F17-9B78-4530-B8C8-4FB371E4F8B6}" dt="2023-03-14T10:31:53.590" v="219" actId="20577"/>
      <pc:docMkLst>
        <pc:docMk/>
      </pc:docMkLst>
      <pc:sldChg chg="modSp modNotes">
        <pc:chgData name="Charlotte Sine" userId="S::charlotte.sine@unamur.be::65894416-3fc8-4a42-9e2b-31b068084386" providerId="AD" clId="Web-{030F5F17-9B78-4530-B8C8-4FB371E4F8B6}" dt="2023-03-14T10:29:14.242" v="173" actId="1076"/>
        <pc:sldMkLst>
          <pc:docMk/>
          <pc:sldMk cId="0" sldId="256"/>
        </pc:sldMkLst>
        <pc:spChg chg="mod">
          <ac:chgData name="Charlotte Sine" userId="S::charlotte.sine@unamur.be::65894416-3fc8-4a42-9e2b-31b068084386" providerId="AD" clId="Web-{030F5F17-9B78-4530-B8C8-4FB371E4F8B6}" dt="2023-03-14T10:26:21.504" v="25" actId="1076"/>
          <ac:spMkLst>
            <pc:docMk/>
            <pc:sldMk cId="0" sldId="256"/>
            <ac:spMk id="6" creationId="{00000000-0000-0000-0000-000000000000}"/>
          </ac:spMkLst>
        </pc:spChg>
        <pc:spChg chg="mod">
          <ac:chgData name="Charlotte Sine" userId="S::charlotte.sine@unamur.be::65894416-3fc8-4a42-9e2b-31b068084386" providerId="AD" clId="Web-{030F5F17-9B78-4530-B8C8-4FB371E4F8B6}" dt="2023-03-14T10:26:23.863" v="26" actId="1076"/>
          <ac:spMkLst>
            <pc:docMk/>
            <pc:sldMk cId="0" sldId="256"/>
            <ac:spMk id="23" creationId="{00000000-0000-0000-0000-000000000000}"/>
          </ac:spMkLst>
        </pc:spChg>
        <pc:spChg chg="mod">
          <ac:chgData name="Charlotte Sine" userId="S::charlotte.sine@unamur.be::65894416-3fc8-4a42-9e2b-31b068084386" providerId="AD" clId="Web-{030F5F17-9B78-4530-B8C8-4FB371E4F8B6}" dt="2023-03-14T10:26:15.769" v="24" actId="20577"/>
          <ac:spMkLst>
            <pc:docMk/>
            <pc:sldMk cId="0" sldId="256"/>
            <ac:spMk id="24" creationId="{00000000-0000-0000-0000-000000000000}"/>
          </ac:spMkLst>
        </pc:spChg>
        <pc:picChg chg="mod">
          <ac:chgData name="Charlotte Sine" userId="S::charlotte.sine@unamur.be::65894416-3fc8-4a42-9e2b-31b068084386" providerId="AD" clId="Web-{030F5F17-9B78-4530-B8C8-4FB371E4F8B6}" dt="2023-03-14T10:29:14.242" v="173" actId="1076"/>
          <ac:picMkLst>
            <pc:docMk/>
            <pc:sldMk cId="0" sldId="256"/>
            <ac:picMk id="2" creationId="{586256B7-CE5E-B1F7-8B83-9AA25ED9B49E}"/>
          </ac:picMkLst>
        </pc:picChg>
        <pc:picChg chg="mod">
          <ac:chgData name="Charlotte Sine" userId="S::charlotte.sine@unamur.be::65894416-3fc8-4a42-9e2b-31b068084386" providerId="AD" clId="Web-{030F5F17-9B78-4530-B8C8-4FB371E4F8B6}" dt="2023-03-14T10:29:12.617" v="172" actId="1076"/>
          <ac:picMkLst>
            <pc:docMk/>
            <pc:sldMk cId="0" sldId="256"/>
            <ac:picMk id="4" creationId="{00000000-0000-0000-0000-000000000000}"/>
          </ac:picMkLst>
        </pc:picChg>
      </pc:sldChg>
      <pc:sldChg chg="del">
        <pc:chgData name="Charlotte Sine" userId="S::charlotte.sine@unamur.be::65894416-3fc8-4a42-9e2b-31b068084386" providerId="AD" clId="Web-{030F5F17-9B78-4530-B8C8-4FB371E4F8B6}" dt="2023-03-14T10:30:28.666" v="179"/>
        <pc:sldMkLst>
          <pc:docMk/>
          <pc:sldMk cId="349697413" sldId="363"/>
        </pc:sldMkLst>
      </pc:sldChg>
      <pc:sldChg chg="modSp">
        <pc:chgData name="Charlotte Sine" userId="S::charlotte.sine@unamur.be::65894416-3fc8-4a42-9e2b-31b068084386" providerId="AD" clId="Web-{030F5F17-9B78-4530-B8C8-4FB371E4F8B6}" dt="2023-03-14T10:29:41.774" v="178" actId="1076"/>
        <pc:sldMkLst>
          <pc:docMk/>
          <pc:sldMk cId="1079877319" sldId="504"/>
        </pc:sldMkLst>
        <pc:picChg chg="mod">
          <ac:chgData name="Charlotte Sine" userId="S::charlotte.sine@unamur.be::65894416-3fc8-4a42-9e2b-31b068084386" providerId="AD" clId="Web-{030F5F17-9B78-4530-B8C8-4FB371E4F8B6}" dt="2023-03-14T10:29:41.774" v="178" actId="1076"/>
          <ac:picMkLst>
            <pc:docMk/>
            <pc:sldMk cId="1079877319" sldId="504"/>
            <ac:picMk id="6" creationId="{A72D05D2-598F-A0FD-6390-0B769BBEBD23}"/>
          </ac:picMkLst>
        </pc:picChg>
      </pc:sldChg>
      <pc:sldChg chg="modSp ord">
        <pc:chgData name="Charlotte Sine" userId="S::charlotte.sine@unamur.be::65894416-3fc8-4a42-9e2b-31b068084386" providerId="AD" clId="Web-{030F5F17-9B78-4530-B8C8-4FB371E4F8B6}" dt="2023-03-14T10:30:54.885" v="181"/>
        <pc:sldMkLst>
          <pc:docMk/>
          <pc:sldMk cId="354083639" sldId="505"/>
        </pc:sldMkLst>
        <pc:spChg chg="mod">
          <ac:chgData name="Charlotte Sine" userId="S::charlotte.sine@unamur.be::65894416-3fc8-4a42-9e2b-31b068084386" providerId="AD" clId="Web-{030F5F17-9B78-4530-B8C8-4FB371E4F8B6}" dt="2023-03-14T10:26:31.879" v="41" actId="20577"/>
          <ac:spMkLst>
            <pc:docMk/>
            <pc:sldMk cId="354083639" sldId="505"/>
            <ac:spMk id="2" creationId="{CF8134A0-4E25-F3A9-5097-03CC45909C5E}"/>
          </ac:spMkLst>
        </pc:spChg>
        <pc:picChg chg="mod">
          <ac:chgData name="Charlotte Sine" userId="S::charlotte.sine@unamur.be::65894416-3fc8-4a42-9e2b-31b068084386" providerId="AD" clId="Web-{030F5F17-9B78-4530-B8C8-4FB371E4F8B6}" dt="2023-03-14T10:29:28.274" v="175" actId="1076"/>
          <ac:picMkLst>
            <pc:docMk/>
            <pc:sldMk cId="354083639" sldId="505"/>
            <ac:picMk id="4" creationId="{7D50FB82-004F-F97F-5CE0-D72DBC8C4B8D}"/>
          </ac:picMkLst>
        </pc:picChg>
      </pc:sldChg>
      <pc:sldChg chg="modSp add ord replId">
        <pc:chgData name="Charlotte Sine" userId="S::charlotte.sine@unamur.be::65894416-3fc8-4a42-9e2b-31b068084386" providerId="AD" clId="Web-{030F5F17-9B78-4530-B8C8-4FB371E4F8B6}" dt="2023-03-14T10:31:53.590" v="219" actId="20577"/>
        <pc:sldMkLst>
          <pc:docMk/>
          <pc:sldMk cId="3041501405" sldId="506"/>
        </pc:sldMkLst>
        <pc:spChg chg="mod">
          <ac:chgData name="Charlotte Sine" userId="S::charlotte.sine@unamur.be::65894416-3fc8-4a42-9e2b-31b068084386" providerId="AD" clId="Web-{030F5F17-9B78-4530-B8C8-4FB371E4F8B6}" dt="2023-03-14T10:31:53.590" v="219" actId="20577"/>
          <ac:spMkLst>
            <pc:docMk/>
            <pc:sldMk cId="3041501405" sldId="506"/>
            <ac:spMk id="2" creationId="{CF8134A0-4E25-F3A9-5097-03CC45909C5E}"/>
          </ac:spMkLst>
        </pc:spChg>
      </pc:sldChg>
    </pc:docChg>
  </pc:docChgLst>
  <pc:docChgLst>
    <pc:chgData name="Amélie Tonneau" userId="S::amelie.tonneau@unamur.be::a964d2ab-b20a-42af-a2e9-4ac5226a0cfd" providerId="AD" clId="Web-{EF068C02-2DBB-4AE5-B193-2C1D01FBDB25}"/>
    <pc:docChg chg="modSld">
      <pc:chgData name="Amélie Tonneau" userId="S::amelie.tonneau@unamur.be::a964d2ab-b20a-42af-a2e9-4ac5226a0cfd" providerId="AD" clId="Web-{EF068C02-2DBB-4AE5-B193-2C1D01FBDB25}" dt="2023-03-14T10:24:52.504" v="2" actId="20577"/>
      <pc:docMkLst>
        <pc:docMk/>
      </pc:docMkLst>
      <pc:sldChg chg="modSp">
        <pc:chgData name="Amélie Tonneau" userId="S::amelie.tonneau@unamur.be::a964d2ab-b20a-42af-a2e9-4ac5226a0cfd" providerId="AD" clId="Web-{EF068C02-2DBB-4AE5-B193-2C1D01FBDB25}" dt="2023-03-14T10:24:52.504" v="2" actId="20577"/>
        <pc:sldMkLst>
          <pc:docMk/>
          <pc:sldMk cId="1079877319" sldId="504"/>
        </pc:sldMkLst>
        <pc:spChg chg="mod">
          <ac:chgData name="Amélie Tonneau" userId="S::amelie.tonneau@unamur.be::a964d2ab-b20a-42af-a2e9-4ac5226a0cfd" providerId="AD" clId="Web-{EF068C02-2DBB-4AE5-B193-2C1D01FBDB25}" dt="2023-03-14T10:24:52.504" v="2" actId="20577"/>
          <ac:spMkLst>
            <pc:docMk/>
            <pc:sldMk cId="1079877319" sldId="504"/>
            <ac:spMk id="3" creationId="{18A2529E-A926-E558-552C-665394FE22BA}"/>
          </ac:spMkLst>
        </pc:spChg>
      </pc:sldChg>
    </pc:docChg>
  </pc:docChgLst>
  <pc:docChgLst>
    <pc:chgData name="Amélie Tonneau" userId="S::amelie.tonneau@unamur.be::a964d2ab-b20a-42af-a2e9-4ac5226a0cfd" providerId="AD" clId="Web-{7B647C00-7CB6-428B-A3B2-3A698887FC78}"/>
    <pc:docChg chg="addSld modSld sldOrd">
      <pc:chgData name="Amélie Tonneau" userId="S::amelie.tonneau@unamur.be::a964d2ab-b20a-42af-a2e9-4ac5226a0cfd" providerId="AD" clId="Web-{7B647C00-7CB6-428B-A3B2-3A698887FC78}" dt="2023-03-14T08:06:16.225" v="180" actId="20577"/>
      <pc:docMkLst>
        <pc:docMk/>
      </pc:docMkLst>
      <pc:sldChg chg="addSp delSp modSp ord">
        <pc:chgData name="Amélie Tonneau" userId="S::amelie.tonneau@unamur.be::a964d2ab-b20a-42af-a2e9-4ac5226a0cfd" providerId="AD" clId="Web-{7B647C00-7CB6-428B-A3B2-3A698887FC78}" dt="2023-03-14T08:05:01.067" v="160" actId="1076"/>
        <pc:sldMkLst>
          <pc:docMk/>
          <pc:sldMk cId="0" sldId="256"/>
        </pc:sldMkLst>
        <pc:spChg chg="add del mod">
          <ac:chgData name="Amélie Tonneau" userId="S::amelie.tonneau@unamur.be::a964d2ab-b20a-42af-a2e9-4ac5226a0cfd" providerId="AD" clId="Web-{7B647C00-7CB6-428B-A3B2-3A698887FC78}" dt="2023-03-14T08:04:48.082" v="159"/>
          <ac:spMkLst>
            <pc:docMk/>
            <pc:sldMk cId="0" sldId="256"/>
            <ac:spMk id="7" creationId="{634AA818-0D14-FA36-D3D8-1AF364E8563E}"/>
          </ac:spMkLst>
        </pc:spChg>
        <pc:spChg chg="mod">
          <ac:chgData name="Amélie Tonneau" userId="S::amelie.tonneau@unamur.be::a964d2ab-b20a-42af-a2e9-4ac5226a0cfd" providerId="AD" clId="Web-{7B647C00-7CB6-428B-A3B2-3A698887FC78}" dt="2023-03-14T08:05:01.067" v="160" actId="1076"/>
          <ac:spMkLst>
            <pc:docMk/>
            <pc:sldMk cId="0" sldId="256"/>
            <ac:spMk id="23" creationId="{00000000-0000-0000-0000-000000000000}"/>
          </ac:spMkLst>
        </pc:spChg>
        <pc:picChg chg="add mod">
          <ac:chgData name="Amélie Tonneau" userId="S::amelie.tonneau@unamur.be::a964d2ab-b20a-42af-a2e9-4ac5226a0cfd" providerId="AD" clId="Web-{7B647C00-7CB6-428B-A3B2-3A698887FC78}" dt="2023-03-14T07:53:15.948" v="1" actId="1076"/>
          <ac:picMkLst>
            <pc:docMk/>
            <pc:sldMk cId="0" sldId="256"/>
            <ac:picMk id="2" creationId="{586256B7-CE5E-B1F7-8B83-9AA25ED9B49E}"/>
          </ac:picMkLst>
        </pc:picChg>
      </pc:sldChg>
      <pc:sldChg chg="addSp delSp modSp new">
        <pc:chgData name="Amélie Tonneau" userId="S::amelie.tonneau@unamur.be::a964d2ab-b20a-42af-a2e9-4ac5226a0cfd" providerId="AD" clId="Web-{7B647C00-7CB6-428B-A3B2-3A698887FC78}" dt="2023-03-14T08:06:16.225" v="180" actId="20577"/>
        <pc:sldMkLst>
          <pc:docMk/>
          <pc:sldMk cId="1079877319" sldId="504"/>
        </pc:sldMkLst>
        <pc:spChg chg="add del mod">
          <ac:chgData name="Amélie Tonneau" userId="S::amelie.tonneau@unamur.be::a964d2ab-b20a-42af-a2e9-4ac5226a0cfd" providerId="AD" clId="Web-{7B647C00-7CB6-428B-A3B2-3A698887FC78}" dt="2023-03-14T07:58:36.553" v="52" actId="20577"/>
          <ac:spMkLst>
            <pc:docMk/>
            <pc:sldMk cId="1079877319" sldId="504"/>
            <ac:spMk id="2" creationId="{C4B7F1A1-B61B-938E-8C88-2CE9DA386D09}"/>
          </ac:spMkLst>
        </pc:spChg>
        <pc:spChg chg="add del mod">
          <ac:chgData name="Amélie Tonneau" userId="S::amelie.tonneau@unamur.be::a964d2ab-b20a-42af-a2e9-4ac5226a0cfd" providerId="AD" clId="Web-{7B647C00-7CB6-428B-A3B2-3A698887FC78}" dt="2023-03-14T08:06:16.225" v="180" actId="20577"/>
          <ac:spMkLst>
            <pc:docMk/>
            <pc:sldMk cId="1079877319" sldId="504"/>
            <ac:spMk id="3" creationId="{18A2529E-A926-E558-552C-665394FE22BA}"/>
          </ac:spMkLst>
        </pc:spChg>
        <pc:picChg chg="add del mod">
          <ac:chgData name="Amélie Tonneau" userId="S::amelie.tonneau@unamur.be::a964d2ab-b20a-42af-a2e9-4ac5226a0cfd" providerId="AD" clId="Web-{7B647C00-7CB6-428B-A3B2-3A698887FC78}" dt="2023-03-14T07:56:41.612" v="22"/>
          <ac:picMkLst>
            <pc:docMk/>
            <pc:sldMk cId="1079877319" sldId="504"/>
            <ac:picMk id="5" creationId="{840F3CFA-DC54-C631-311E-3A3681F7BB20}"/>
          </ac:picMkLst>
        </pc:picChg>
        <pc:picChg chg="add mod">
          <ac:chgData name="Amélie Tonneau" userId="S::amelie.tonneau@unamur.be::a964d2ab-b20a-42af-a2e9-4ac5226a0cfd" providerId="AD" clId="Web-{7B647C00-7CB6-428B-A3B2-3A698887FC78}" dt="2023-03-14T08:00:51.245" v="92" actId="1076"/>
          <ac:picMkLst>
            <pc:docMk/>
            <pc:sldMk cId="1079877319" sldId="504"/>
            <ac:picMk id="6" creationId="{A72D05D2-598F-A0FD-6390-0B769BBEBD23}"/>
          </ac:picMkLst>
        </pc:picChg>
      </pc:sldChg>
      <pc:sldChg chg="addSp modSp new">
        <pc:chgData name="Amélie Tonneau" userId="S::amelie.tonneau@unamur.be::a964d2ab-b20a-42af-a2e9-4ac5226a0cfd" providerId="AD" clId="Web-{7B647C00-7CB6-428B-A3B2-3A698887FC78}" dt="2023-03-14T08:04:42.503" v="158" actId="1076"/>
        <pc:sldMkLst>
          <pc:docMk/>
          <pc:sldMk cId="354083639" sldId="505"/>
        </pc:sldMkLst>
        <pc:spChg chg="mod">
          <ac:chgData name="Amélie Tonneau" userId="S::amelie.tonneau@unamur.be::a964d2ab-b20a-42af-a2e9-4ac5226a0cfd" providerId="AD" clId="Web-{7B647C00-7CB6-428B-A3B2-3A698887FC78}" dt="2023-03-14T08:04:23.956" v="155" actId="20577"/>
          <ac:spMkLst>
            <pc:docMk/>
            <pc:sldMk cId="354083639" sldId="505"/>
            <ac:spMk id="2" creationId="{CF8134A0-4E25-F3A9-5097-03CC45909C5E}"/>
          </ac:spMkLst>
        </pc:spChg>
        <pc:picChg chg="add mod">
          <ac:chgData name="Amélie Tonneau" userId="S::amelie.tonneau@unamur.be::a964d2ab-b20a-42af-a2e9-4ac5226a0cfd" providerId="AD" clId="Web-{7B647C00-7CB6-428B-A3B2-3A698887FC78}" dt="2023-03-14T08:04:42.503" v="158" actId="1076"/>
          <ac:picMkLst>
            <pc:docMk/>
            <pc:sldMk cId="354083639" sldId="505"/>
            <ac:picMk id="4" creationId="{7D50FB82-004F-F97F-5CE0-D72DBC8C4B8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vivegni\Documents%20UNamur\PhD%20UHasselt-UNamur\Assistanat\2-TP\BAC2%20-%20Chimie%20analytique\2021-2022\R&#233;partition%20des%20notes%20TP%20B2%20Analytique%202021-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vivegni\Documents%20UNamur\PhD%20UHasselt-UNamur\Assistanat\2-TP\BAC2%20-%20Chimie%20analytique\2021-2022\R&#233;partition%20des%20notes%20TP%20B2%20Analytique%202021-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vivegni\Documents%20UNamur\PhD%20UHasselt-UNamur\Assistanat\2-TP\BAC2%20-%20Chimie%20analytique\2021-2022\R&#233;partition%20des%20notes%20TP%20B2%20Analytique%202021-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r>
              <a:rPr lang="en-GB"/>
              <a:t>2019-2020</a:t>
            </a:r>
          </a:p>
        </c:rich>
      </c:tx>
      <c:layout>
        <c:manualLayout>
          <c:xMode val="edge"/>
          <c:yMode val="edge"/>
          <c:x val="0.44529936801782255"/>
          <c:y val="4.166666666666666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autoTitleDeleted val="0"/>
    <c:plotArea>
      <c:layout>
        <c:manualLayout>
          <c:layoutTarget val="inner"/>
          <c:xMode val="edge"/>
          <c:yMode val="edge"/>
          <c:x val="0.19166596110969999"/>
          <c:y val="0.18009295713035869"/>
          <c:w val="0.78262580080715716"/>
          <c:h val="0.6214960629921259"/>
        </c:manualLayout>
      </c:layout>
      <c:barChart>
        <c:barDir val="col"/>
        <c:grouping val="clustered"/>
        <c:varyColors val="0"/>
        <c:ser>
          <c:idx val="1"/>
          <c:order val="0"/>
          <c:spPr>
            <a:solidFill>
              <a:srgbClr val="393B42"/>
            </a:solidFill>
            <a:ln>
              <a:noFill/>
            </a:ln>
            <a:effectLst/>
          </c:spPr>
          <c:invertIfNegative val="0"/>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Feuil2!$M$4:$M$24</c:f>
              <c:numCache>
                <c:formatCode>General</c:formatCode>
                <c:ptCount val="21"/>
                <c:pt idx="0">
                  <c:v>0</c:v>
                </c:pt>
                <c:pt idx="1">
                  <c:v>0</c:v>
                </c:pt>
                <c:pt idx="2">
                  <c:v>0</c:v>
                </c:pt>
                <c:pt idx="3">
                  <c:v>0</c:v>
                </c:pt>
                <c:pt idx="4">
                  <c:v>0</c:v>
                </c:pt>
                <c:pt idx="5">
                  <c:v>0</c:v>
                </c:pt>
                <c:pt idx="6">
                  <c:v>0</c:v>
                </c:pt>
                <c:pt idx="7">
                  <c:v>1</c:v>
                </c:pt>
                <c:pt idx="8">
                  <c:v>2</c:v>
                </c:pt>
                <c:pt idx="9">
                  <c:v>0</c:v>
                </c:pt>
                <c:pt idx="10">
                  <c:v>2</c:v>
                </c:pt>
                <c:pt idx="11">
                  <c:v>5</c:v>
                </c:pt>
                <c:pt idx="12">
                  <c:v>2</c:v>
                </c:pt>
                <c:pt idx="13">
                  <c:v>7</c:v>
                </c:pt>
                <c:pt idx="14">
                  <c:v>1</c:v>
                </c:pt>
                <c:pt idx="15">
                  <c:v>1</c:v>
                </c:pt>
                <c:pt idx="16">
                  <c:v>1</c:v>
                </c:pt>
                <c:pt idx="17">
                  <c:v>1</c:v>
                </c:pt>
                <c:pt idx="18">
                  <c:v>1</c:v>
                </c:pt>
                <c:pt idx="19">
                  <c:v>0</c:v>
                </c:pt>
                <c:pt idx="20">
                  <c:v>0</c:v>
                </c:pt>
              </c:numCache>
            </c:numRef>
          </c:val>
          <c:extLst>
            <c:ext xmlns:c16="http://schemas.microsoft.com/office/drawing/2014/chart" uri="{C3380CC4-5D6E-409C-BE32-E72D297353CC}">
              <c16:uniqueId val="{00000000-E389-497E-AD78-4BFA3E9C11A0}"/>
            </c:ext>
          </c:extLst>
        </c:ser>
        <c:dLbls>
          <c:showLegendKey val="0"/>
          <c:showVal val="0"/>
          <c:showCatName val="0"/>
          <c:showSerName val="0"/>
          <c:showPercent val="0"/>
          <c:showBubbleSize val="0"/>
        </c:dLbls>
        <c:gapWidth val="15"/>
        <c:overlap val="-27"/>
        <c:axId val="1154514271"/>
        <c:axId val="1087547631"/>
      </c:barChart>
      <c:lineChart>
        <c:grouping val="standard"/>
        <c:varyColors val="0"/>
        <c:ser>
          <c:idx val="2"/>
          <c:order val="1"/>
          <c:tx>
            <c:strRef>
              <c:f>Feuil2!$N$3</c:f>
              <c:strCache>
                <c:ptCount val="1"/>
                <c:pt idx="0">
                  <c:v>Distrib</c:v>
                </c:pt>
              </c:strCache>
            </c:strRef>
          </c:tx>
          <c:spPr>
            <a:ln w="28575" cap="rnd">
              <a:solidFill>
                <a:srgbClr val="4CBC38"/>
              </a:solidFill>
              <a:round/>
            </a:ln>
            <a:effectLst/>
          </c:spPr>
          <c:marker>
            <c:symbol val="none"/>
          </c:marker>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Feuil2!$N$4:$N$24</c:f>
              <c:numCache>
                <c:formatCode>General</c:formatCode>
                <c:ptCount val="21"/>
                <c:pt idx="0">
                  <c:v>5.5107045321122941E-6</c:v>
                </c:pt>
                <c:pt idx="1">
                  <c:v>2.833282369493898E-5</c:v>
                </c:pt>
                <c:pt idx="2">
                  <c:v>1.2627415263391731E-4</c:v>
                </c:pt>
                <c:pt idx="3">
                  <c:v>4.8784396532537791E-4</c:v>
                </c:pt>
                <c:pt idx="4">
                  <c:v>1.6337638486240186E-3</c:v>
                </c:pt>
                <c:pt idx="5">
                  <c:v>4.7428511756495532E-3</c:v>
                </c:pt>
                <c:pt idx="6">
                  <c:v>1.1935251728562885E-2</c:v>
                </c:pt>
                <c:pt idx="7">
                  <c:v>2.6035477051923175E-2</c:v>
                </c:pt>
                <c:pt idx="8">
                  <c:v>4.9231307130971826E-2</c:v>
                </c:pt>
                <c:pt idx="9">
                  <c:v>8.0697311194645585E-2</c:v>
                </c:pt>
                <c:pt idx="10">
                  <c:v>0.11466176763895226</c:v>
                </c:pt>
                <c:pt idx="11">
                  <c:v>0.14122776016890171</c:v>
                </c:pt>
                <c:pt idx="12">
                  <c:v>0.1507868194452856</c:v>
                </c:pt>
                <c:pt idx="13">
                  <c:v>0.13955601527485767</c:v>
                </c:pt>
                <c:pt idx="14">
                  <c:v>0.11196327955535793</c:v>
                </c:pt>
                <c:pt idx="15">
                  <c:v>7.7865402353572408E-2</c:v>
                </c:pt>
                <c:pt idx="16">
                  <c:v>4.6941322784464661E-2</c:v>
                </c:pt>
                <c:pt idx="17">
                  <c:v>2.4530589547295874E-2</c:v>
                </c:pt>
                <c:pt idx="18">
                  <c:v>1.1112263178322899E-2</c:v>
                </c:pt>
                <c:pt idx="19">
                  <c:v>4.3635396014952074E-3</c:v>
                </c:pt>
                <c:pt idx="20">
                  <c:v>1.4853103099417488E-3</c:v>
                </c:pt>
              </c:numCache>
            </c:numRef>
          </c:val>
          <c:smooth val="1"/>
          <c:extLst>
            <c:ext xmlns:c16="http://schemas.microsoft.com/office/drawing/2014/chart" uri="{C3380CC4-5D6E-409C-BE32-E72D297353CC}">
              <c16:uniqueId val="{00000001-E389-497E-AD78-4BFA3E9C11A0}"/>
            </c:ext>
          </c:extLst>
        </c:ser>
        <c:dLbls>
          <c:showLegendKey val="0"/>
          <c:showVal val="0"/>
          <c:showCatName val="0"/>
          <c:showSerName val="0"/>
          <c:showPercent val="0"/>
          <c:showBubbleSize val="0"/>
        </c:dLbls>
        <c:marker val="1"/>
        <c:smooth val="0"/>
        <c:axId val="1241635423"/>
        <c:axId val="1155766207"/>
      </c:lineChart>
      <c:catAx>
        <c:axId val="1154514271"/>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GB"/>
                  <a:t>Note</a:t>
                </a:r>
              </a:p>
            </c:rich>
          </c:tx>
          <c:layout>
            <c:manualLayout>
              <c:xMode val="edge"/>
              <c:yMode val="edge"/>
              <c:x val="0.526056354238987"/>
              <c:y val="0.9069907407407407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087547631"/>
        <c:crosses val="autoZero"/>
        <c:auto val="1"/>
        <c:lblAlgn val="ctr"/>
        <c:lblOffset val="100"/>
        <c:tickLblSkip val="5"/>
        <c:tickMarkSkip val="1"/>
        <c:noMultiLvlLbl val="0"/>
      </c:catAx>
      <c:valAx>
        <c:axId val="108754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154514271"/>
        <c:crosses val="autoZero"/>
        <c:crossBetween val="between"/>
      </c:valAx>
      <c:valAx>
        <c:axId val="1155766207"/>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241635423"/>
        <c:crosses val="max"/>
        <c:crossBetween val="between"/>
      </c:valAx>
      <c:catAx>
        <c:axId val="1241635423"/>
        <c:scaling>
          <c:orientation val="minMax"/>
        </c:scaling>
        <c:delete val="1"/>
        <c:axPos val="b"/>
        <c:numFmt formatCode="General" sourceLinked="1"/>
        <c:majorTickMark val="out"/>
        <c:minorTickMark val="none"/>
        <c:tickLblPos val="nextTo"/>
        <c:crossAx val="1155766207"/>
        <c:crosses val="autoZero"/>
        <c:auto val="1"/>
        <c:lblAlgn val="ctr"/>
        <c:lblOffset val="100"/>
        <c:noMultiLvlLbl val="0"/>
      </c:cat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r>
              <a:rPr lang="en-GB"/>
              <a:t>2020-2021</a:t>
            </a:r>
          </a:p>
        </c:rich>
      </c:tx>
      <c:layout>
        <c:manualLayout>
          <c:xMode val="edge"/>
          <c:yMode val="edge"/>
          <c:x val="0.44529936801782255"/>
          <c:y val="4.166666666666666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autoTitleDeleted val="0"/>
    <c:plotArea>
      <c:layout>
        <c:manualLayout>
          <c:layoutTarget val="inner"/>
          <c:xMode val="edge"/>
          <c:yMode val="edge"/>
          <c:x val="0.19166596110969999"/>
          <c:y val="0.18009295713035869"/>
          <c:w val="0.78262580080715716"/>
          <c:h val="0.6214960629921259"/>
        </c:manualLayout>
      </c:layout>
      <c:barChart>
        <c:barDir val="col"/>
        <c:grouping val="clustered"/>
        <c:varyColors val="0"/>
        <c:ser>
          <c:idx val="1"/>
          <c:order val="0"/>
          <c:spPr>
            <a:solidFill>
              <a:srgbClr val="393B42"/>
            </a:solidFill>
            <a:ln>
              <a:noFill/>
            </a:ln>
            <a:effectLst/>
          </c:spPr>
          <c:invertIfNegative val="0"/>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Feuil2!$O$4:$O$24</c:f>
              <c:numCache>
                <c:formatCode>General</c:formatCode>
                <c:ptCount val="21"/>
                <c:pt idx="0">
                  <c:v>0</c:v>
                </c:pt>
                <c:pt idx="1">
                  <c:v>0</c:v>
                </c:pt>
                <c:pt idx="2">
                  <c:v>0</c:v>
                </c:pt>
                <c:pt idx="3">
                  <c:v>0</c:v>
                </c:pt>
                <c:pt idx="4">
                  <c:v>1</c:v>
                </c:pt>
                <c:pt idx="5">
                  <c:v>0</c:v>
                </c:pt>
                <c:pt idx="6">
                  <c:v>1</c:v>
                </c:pt>
                <c:pt idx="7">
                  <c:v>0</c:v>
                </c:pt>
                <c:pt idx="8">
                  <c:v>1</c:v>
                </c:pt>
                <c:pt idx="9">
                  <c:v>1</c:v>
                </c:pt>
                <c:pt idx="10">
                  <c:v>2</c:v>
                </c:pt>
                <c:pt idx="11">
                  <c:v>1</c:v>
                </c:pt>
                <c:pt idx="12">
                  <c:v>2</c:v>
                </c:pt>
                <c:pt idx="13">
                  <c:v>7</c:v>
                </c:pt>
                <c:pt idx="14">
                  <c:v>6</c:v>
                </c:pt>
                <c:pt idx="15">
                  <c:v>4</c:v>
                </c:pt>
                <c:pt idx="16">
                  <c:v>2</c:v>
                </c:pt>
                <c:pt idx="17">
                  <c:v>1</c:v>
                </c:pt>
                <c:pt idx="18">
                  <c:v>0</c:v>
                </c:pt>
                <c:pt idx="19">
                  <c:v>0</c:v>
                </c:pt>
                <c:pt idx="20">
                  <c:v>0</c:v>
                </c:pt>
              </c:numCache>
            </c:numRef>
          </c:val>
          <c:extLst>
            <c:ext xmlns:c16="http://schemas.microsoft.com/office/drawing/2014/chart" uri="{C3380CC4-5D6E-409C-BE32-E72D297353CC}">
              <c16:uniqueId val="{00000000-B465-4D29-AFB5-086C1E220E63}"/>
            </c:ext>
          </c:extLst>
        </c:ser>
        <c:dLbls>
          <c:showLegendKey val="0"/>
          <c:showVal val="0"/>
          <c:showCatName val="0"/>
          <c:showSerName val="0"/>
          <c:showPercent val="0"/>
          <c:showBubbleSize val="0"/>
        </c:dLbls>
        <c:gapWidth val="15"/>
        <c:overlap val="-27"/>
        <c:axId val="1154514271"/>
        <c:axId val="1087547631"/>
      </c:barChart>
      <c:lineChart>
        <c:grouping val="standard"/>
        <c:varyColors val="0"/>
        <c:ser>
          <c:idx val="2"/>
          <c:order val="1"/>
          <c:tx>
            <c:strRef>
              <c:f>Feuil2!$N$3</c:f>
              <c:strCache>
                <c:ptCount val="1"/>
                <c:pt idx="0">
                  <c:v>Distrib</c:v>
                </c:pt>
              </c:strCache>
            </c:strRef>
          </c:tx>
          <c:spPr>
            <a:ln w="28575" cap="rnd">
              <a:solidFill>
                <a:srgbClr val="4CBC38"/>
              </a:solidFill>
              <a:round/>
            </a:ln>
            <a:effectLst/>
          </c:spPr>
          <c:marker>
            <c:symbol val="none"/>
          </c:marker>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Feuil2!$R$4:$R$24</c:f>
              <c:numCache>
                <c:formatCode>General</c:formatCode>
                <c:ptCount val="21"/>
                <c:pt idx="0">
                  <c:v>8.5080243386844747E-4</c:v>
                </c:pt>
                <c:pt idx="1">
                  <c:v>1.6649583859657568E-3</c:v>
                </c:pt>
                <c:pt idx="2">
                  <c:v>3.0929674959010991E-3</c:v>
                </c:pt>
                <c:pt idx="3">
                  <c:v>5.4543705881891962E-3</c:v>
                </c:pt>
                <c:pt idx="4">
                  <c:v>9.1308506923083906E-3</c:v>
                </c:pt>
                <c:pt idx="5">
                  <c:v>1.4510258641485063E-2</c:v>
                </c:pt>
                <c:pt idx="6">
                  <c:v>2.1889527106900904E-2</c:v>
                </c:pt>
                <c:pt idx="7">
                  <c:v>3.1346923078196857E-2</c:v>
                </c:pt>
                <c:pt idx="8">
                  <c:v>4.2613849746670214E-2</c:v>
                </c:pt>
                <c:pt idx="9">
                  <c:v>5.4992559772760741E-2</c:v>
                </c:pt>
                <c:pt idx="10">
                  <c:v>6.7368117839556013E-2</c:v>
                </c:pt>
                <c:pt idx="11">
                  <c:v>7.834336216721198E-2</c:v>
                </c:pt>
                <c:pt idx="12">
                  <c:v>8.6486298566125178E-2</c:v>
                </c:pt>
                <c:pt idx="13">
                  <c:v>9.0633703937472998E-2</c:v>
                </c:pt>
                <c:pt idx="14">
                  <c:v>9.0163229707414777E-2</c:v>
                </c:pt>
                <c:pt idx="15">
                  <c:v>8.5146441937152956E-2</c:v>
                </c:pt>
                <c:pt idx="16">
                  <c:v>7.633098422861942E-2</c:v>
                </c:pt>
                <c:pt idx="17">
                  <c:v>6.4957983302553896E-2</c:v>
                </c:pt>
                <c:pt idx="18">
                  <c:v>5.247609594222967E-2</c:v>
                </c:pt>
                <c:pt idx="19">
                  <c:v>4.0242765204261816E-2</c:v>
                </c:pt>
                <c:pt idx="20">
                  <c:v>2.9296209008341151E-2</c:v>
                </c:pt>
              </c:numCache>
            </c:numRef>
          </c:val>
          <c:smooth val="1"/>
          <c:extLst>
            <c:ext xmlns:c16="http://schemas.microsoft.com/office/drawing/2014/chart" uri="{C3380CC4-5D6E-409C-BE32-E72D297353CC}">
              <c16:uniqueId val="{00000001-B465-4D29-AFB5-086C1E220E63}"/>
            </c:ext>
          </c:extLst>
        </c:ser>
        <c:dLbls>
          <c:showLegendKey val="0"/>
          <c:showVal val="0"/>
          <c:showCatName val="0"/>
          <c:showSerName val="0"/>
          <c:showPercent val="0"/>
          <c:showBubbleSize val="0"/>
        </c:dLbls>
        <c:marker val="1"/>
        <c:smooth val="0"/>
        <c:axId val="1241635423"/>
        <c:axId val="1155766207"/>
      </c:lineChart>
      <c:catAx>
        <c:axId val="1154514271"/>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GB"/>
                  <a:t>Note</a:t>
                </a:r>
              </a:p>
            </c:rich>
          </c:tx>
          <c:layout>
            <c:manualLayout>
              <c:xMode val="edge"/>
              <c:yMode val="edge"/>
              <c:x val="0.56727599391901229"/>
              <c:y val="0.9069907407407407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087547631"/>
        <c:crosses val="autoZero"/>
        <c:auto val="1"/>
        <c:lblAlgn val="ctr"/>
        <c:lblOffset val="100"/>
        <c:tickLblSkip val="5"/>
        <c:tickMarkSkip val="1"/>
        <c:noMultiLvlLbl val="0"/>
      </c:catAx>
      <c:valAx>
        <c:axId val="108754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154514271"/>
        <c:crosses val="autoZero"/>
        <c:crossBetween val="between"/>
      </c:valAx>
      <c:valAx>
        <c:axId val="1155766207"/>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241635423"/>
        <c:crosses val="max"/>
        <c:crossBetween val="between"/>
      </c:valAx>
      <c:catAx>
        <c:axId val="1241635423"/>
        <c:scaling>
          <c:orientation val="minMax"/>
        </c:scaling>
        <c:delete val="1"/>
        <c:axPos val="b"/>
        <c:numFmt formatCode="General" sourceLinked="1"/>
        <c:majorTickMark val="out"/>
        <c:minorTickMark val="none"/>
        <c:tickLblPos val="nextTo"/>
        <c:crossAx val="1155766207"/>
        <c:crosses val="autoZero"/>
        <c:auto val="1"/>
        <c:lblAlgn val="ctr"/>
        <c:lblOffset val="100"/>
        <c:noMultiLvlLbl val="0"/>
      </c:cat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r>
              <a:rPr lang="en-GB"/>
              <a:t>2021-2022 (AA)</a:t>
            </a:r>
          </a:p>
        </c:rich>
      </c:tx>
      <c:layout>
        <c:manualLayout>
          <c:xMode val="edge"/>
          <c:yMode val="edge"/>
          <c:x val="0.44529936801782255"/>
          <c:y val="4.166666666666666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autoTitleDeleted val="0"/>
    <c:plotArea>
      <c:layout>
        <c:manualLayout>
          <c:layoutTarget val="inner"/>
          <c:xMode val="edge"/>
          <c:yMode val="edge"/>
          <c:x val="0.22041378972069672"/>
          <c:y val="0.18009295713035869"/>
          <c:w val="0.75159696297390721"/>
          <c:h val="0.6214960629921259"/>
        </c:manualLayout>
      </c:layout>
      <c:barChart>
        <c:barDir val="col"/>
        <c:grouping val="clustered"/>
        <c:varyColors val="0"/>
        <c:ser>
          <c:idx val="1"/>
          <c:order val="0"/>
          <c:spPr>
            <a:solidFill>
              <a:srgbClr val="393B42"/>
            </a:solidFill>
            <a:ln>
              <a:noFill/>
            </a:ln>
            <a:effectLst/>
          </c:spPr>
          <c:invertIfNegative val="0"/>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Feuil2!$Q$4:$Q$24</c:f>
              <c:numCache>
                <c:formatCode>General</c:formatCode>
                <c:ptCount val="21"/>
                <c:pt idx="0">
                  <c:v>0</c:v>
                </c:pt>
                <c:pt idx="1">
                  <c:v>0</c:v>
                </c:pt>
                <c:pt idx="2">
                  <c:v>0</c:v>
                </c:pt>
                <c:pt idx="3">
                  <c:v>0</c:v>
                </c:pt>
                <c:pt idx="4">
                  <c:v>0</c:v>
                </c:pt>
                <c:pt idx="5">
                  <c:v>0</c:v>
                </c:pt>
                <c:pt idx="6">
                  <c:v>2</c:v>
                </c:pt>
                <c:pt idx="7">
                  <c:v>0</c:v>
                </c:pt>
                <c:pt idx="8">
                  <c:v>3</c:v>
                </c:pt>
                <c:pt idx="9">
                  <c:v>0</c:v>
                </c:pt>
                <c:pt idx="10">
                  <c:v>0</c:v>
                </c:pt>
                <c:pt idx="11">
                  <c:v>0</c:v>
                </c:pt>
                <c:pt idx="12">
                  <c:v>1</c:v>
                </c:pt>
                <c:pt idx="13">
                  <c:v>4</c:v>
                </c:pt>
                <c:pt idx="14">
                  <c:v>1</c:v>
                </c:pt>
                <c:pt idx="15">
                  <c:v>2</c:v>
                </c:pt>
                <c:pt idx="16">
                  <c:v>1</c:v>
                </c:pt>
                <c:pt idx="17">
                  <c:v>2</c:v>
                </c:pt>
                <c:pt idx="18">
                  <c:v>2</c:v>
                </c:pt>
                <c:pt idx="19">
                  <c:v>2</c:v>
                </c:pt>
                <c:pt idx="20">
                  <c:v>1</c:v>
                </c:pt>
              </c:numCache>
            </c:numRef>
          </c:val>
          <c:extLst>
            <c:ext xmlns:c16="http://schemas.microsoft.com/office/drawing/2014/chart" uri="{C3380CC4-5D6E-409C-BE32-E72D297353CC}">
              <c16:uniqueId val="{00000000-DD2F-49F6-A7F0-F32D2589C802}"/>
            </c:ext>
          </c:extLst>
        </c:ser>
        <c:dLbls>
          <c:showLegendKey val="0"/>
          <c:showVal val="0"/>
          <c:showCatName val="0"/>
          <c:showSerName val="0"/>
          <c:showPercent val="0"/>
          <c:showBubbleSize val="0"/>
        </c:dLbls>
        <c:gapWidth val="15"/>
        <c:overlap val="-27"/>
        <c:axId val="1154514271"/>
        <c:axId val="1087547631"/>
      </c:barChart>
      <c:lineChart>
        <c:grouping val="standard"/>
        <c:varyColors val="0"/>
        <c:ser>
          <c:idx val="2"/>
          <c:order val="1"/>
          <c:tx>
            <c:strRef>
              <c:f>Feuil2!$N$3</c:f>
              <c:strCache>
                <c:ptCount val="1"/>
                <c:pt idx="0">
                  <c:v>Distrib</c:v>
                </c:pt>
              </c:strCache>
            </c:strRef>
          </c:tx>
          <c:spPr>
            <a:ln w="28575" cap="rnd">
              <a:solidFill>
                <a:srgbClr val="4CBC38"/>
              </a:solidFill>
              <a:round/>
            </a:ln>
            <a:effectLst/>
          </c:spPr>
          <c:marker>
            <c:symbol val="none"/>
          </c:marker>
          <c:cat>
            <c:strRef>
              <c:f>Feuil2!$H$4:$H$26</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Moyenne</c:v>
                </c:pt>
                <c:pt idx="22">
                  <c:v>Ecart type</c:v>
                </c:pt>
              </c:strCache>
            </c:strRef>
          </c:cat>
          <c:val>
            <c:numRef>
              <c:f>Feuil2!$R$4:$R$24</c:f>
              <c:numCache>
                <c:formatCode>General</c:formatCode>
                <c:ptCount val="21"/>
                <c:pt idx="0">
                  <c:v>8.5080243386844747E-4</c:v>
                </c:pt>
                <c:pt idx="1">
                  <c:v>1.6649583859657568E-3</c:v>
                </c:pt>
                <c:pt idx="2">
                  <c:v>3.0929674959010991E-3</c:v>
                </c:pt>
                <c:pt idx="3">
                  <c:v>5.4543705881891962E-3</c:v>
                </c:pt>
                <c:pt idx="4">
                  <c:v>9.1308506923083906E-3</c:v>
                </c:pt>
                <c:pt idx="5">
                  <c:v>1.4510258641485063E-2</c:v>
                </c:pt>
                <c:pt idx="6">
                  <c:v>2.1889527106900904E-2</c:v>
                </c:pt>
                <c:pt idx="7">
                  <c:v>3.1346923078196857E-2</c:v>
                </c:pt>
                <c:pt idx="8">
                  <c:v>4.2613849746670214E-2</c:v>
                </c:pt>
                <c:pt idx="9">
                  <c:v>5.4992559772760741E-2</c:v>
                </c:pt>
                <c:pt idx="10">
                  <c:v>6.7368117839556013E-2</c:v>
                </c:pt>
                <c:pt idx="11">
                  <c:v>7.834336216721198E-2</c:v>
                </c:pt>
                <c:pt idx="12">
                  <c:v>8.6486298566125178E-2</c:v>
                </c:pt>
                <c:pt idx="13">
                  <c:v>9.0633703937472998E-2</c:v>
                </c:pt>
                <c:pt idx="14">
                  <c:v>9.0163229707414777E-2</c:v>
                </c:pt>
                <c:pt idx="15">
                  <c:v>8.5146441937152956E-2</c:v>
                </c:pt>
                <c:pt idx="16">
                  <c:v>7.633098422861942E-2</c:v>
                </c:pt>
                <c:pt idx="17">
                  <c:v>6.4957983302553896E-2</c:v>
                </c:pt>
                <c:pt idx="18">
                  <c:v>5.247609594222967E-2</c:v>
                </c:pt>
                <c:pt idx="19">
                  <c:v>4.0242765204261816E-2</c:v>
                </c:pt>
                <c:pt idx="20">
                  <c:v>2.9296209008341151E-2</c:v>
                </c:pt>
              </c:numCache>
            </c:numRef>
          </c:val>
          <c:smooth val="1"/>
          <c:extLst>
            <c:ext xmlns:c16="http://schemas.microsoft.com/office/drawing/2014/chart" uri="{C3380CC4-5D6E-409C-BE32-E72D297353CC}">
              <c16:uniqueId val="{00000001-DD2F-49F6-A7F0-F32D2589C802}"/>
            </c:ext>
          </c:extLst>
        </c:ser>
        <c:dLbls>
          <c:showLegendKey val="0"/>
          <c:showVal val="0"/>
          <c:showCatName val="0"/>
          <c:showSerName val="0"/>
          <c:showPercent val="0"/>
          <c:showBubbleSize val="0"/>
        </c:dLbls>
        <c:marker val="1"/>
        <c:smooth val="0"/>
        <c:axId val="1241635423"/>
        <c:axId val="1155766207"/>
      </c:lineChart>
      <c:catAx>
        <c:axId val="1154514271"/>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GB"/>
                  <a:t>Note</a:t>
                </a:r>
              </a:p>
            </c:rich>
          </c:tx>
          <c:layout>
            <c:manualLayout>
              <c:xMode val="edge"/>
              <c:yMode val="edge"/>
              <c:x val="0.4502630316371744"/>
              <c:y val="0.9069907407407407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087547631"/>
        <c:crosses val="autoZero"/>
        <c:auto val="1"/>
        <c:lblAlgn val="ctr"/>
        <c:lblOffset val="100"/>
        <c:tickLblSkip val="5"/>
        <c:tickMarkSkip val="1"/>
        <c:noMultiLvlLbl val="0"/>
      </c:catAx>
      <c:valAx>
        <c:axId val="10875476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r>
                  <a:rPr lang="en-GB" sz="1400" b="1" err="1"/>
                  <a:t>Fréquence</a:t>
                </a:r>
                <a:endParaRPr lang="en-GB" sz="1400" b="1"/>
              </a:p>
            </c:rich>
          </c:tx>
          <c:layout>
            <c:manualLayout>
              <c:xMode val="edge"/>
              <c:yMode val="edge"/>
              <c:x val="8.3944114221658917E-3"/>
              <c:y val="0.3369634004082823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154514271"/>
        <c:crosses val="autoZero"/>
        <c:crossBetween val="between"/>
      </c:valAx>
      <c:valAx>
        <c:axId val="1155766207"/>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fr-FR"/>
          </a:p>
        </c:txPr>
        <c:crossAx val="1241635423"/>
        <c:crosses val="max"/>
        <c:crossBetween val="between"/>
      </c:valAx>
      <c:catAx>
        <c:axId val="1241635423"/>
        <c:scaling>
          <c:orientation val="minMax"/>
        </c:scaling>
        <c:delete val="1"/>
        <c:axPos val="b"/>
        <c:numFmt formatCode="General" sourceLinked="1"/>
        <c:majorTickMark val="out"/>
        <c:minorTickMark val="none"/>
        <c:tickLblPos val="nextTo"/>
        <c:crossAx val="1155766207"/>
        <c:crosses val="autoZero"/>
        <c:auto val="1"/>
        <c:lblAlgn val="ctr"/>
        <c:lblOffset val="100"/>
        <c:noMultiLvlLbl val="0"/>
      </c:cat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Calibri Light" panose="020F0302020204030204" pitchFamily="34" charset="0"/>
          <a:cs typeface="Calibri Light" panose="020F030202020403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‹N°›</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5195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 name="Shape 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SzPct val="25000"/>
            </a:pPr>
            <a:r>
              <a:rPr lang="fr-FR"/>
              <a:t>L'enjeu du jour est de vous faire découvrir un </a:t>
            </a:r>
            <a:r>
              <a:rPr lang="fr-FR" err="1"/>
              <a:t>dispostif</a:t>
            </a:r>
            <a:r>
              <a:rPr lang="fr-FR"/>
              <a:t> d'éval mis en œuvre par J et S – qui est intrigant car basé sur l'éval de compétences et à la fois parce qu'il s'agit d'une éval non chiffrée mais aussi de s'interroger sur la question des acquis d'apprentissage : de quoi s'agit-il au fond ?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894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45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8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54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23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26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00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58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81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196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34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fr-BE"/>
              <a:t>L’évaluation des acquis d’apprentissage définit les savoirs, aptitudes et compétences qui doivent être maitrisés au terme de l’unité d’enseignement.</a:t>
            </a:r>
          </a:p>
          <a:p>
            <a:r>
              <a:rPr lang="fr-BE"/>
              <a:t>L’attestation de réussite de l’unité d’enseignement est accordée à l’étudiant qui fait la preuve qu’il maitrise à un niveau suffisant les compétences correspondantes aux acquis d’apprentissage de cette unité tels que précisés au dossier pédagogique.</a:t>
            </a:r>
          </a:p>
          <a:p>
            <a:r>
              <a:rPr lang="fr-BE"/>
              <a:t>Il revient aux enseignants de définir les critères leur permettant d’évaluer objectivement et de façon transparente les niveaux de maitrises atteints par les étudiants. Ceci est l’objet d’un travail collaboratif entre les enseignants et doit être transmis préalablement aux étudiants.</a:t>
            </a:r>
          </a:p>
        </p:txBody>
      </p:sp>
    </p:spTree>
    <p:extLst>
      <p:ext uri="{BB962C8B-B14F-4D97-AF65-F5344CB8AC3E}">
        <p14:creationId xmlns:p14="http://schemas.microsoft.com/office/powerpoint/2010/main" val="35823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862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12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77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890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49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49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430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914400" y="2683283"/>
            <a:ext cx="9259709" cy="1470024"/>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3000" b="0" i="0" u="none" strike="noStrike" cap="none">
                <a:solidFill>
                  <a:schemeClr val="lt1"/>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189" marR="0" lvl="5" indent="-12689"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377" marR="0" lvl="6" indent="-12677"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566" marR="0" lvl="7" indent="-12665"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754" marR="0" lvl="8" indent="-12654"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Diapositive de titre">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9600" y="274637"/>
            <a:ext cx="109728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000" b="0" i="0" u="none" strike="noStrike" cap="none">
                <a:solidFill>
                  <a:srgbClr val="2E3135"/>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189" marR="0" lvl="5" indent="-12689"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377" marR="0" lvl="6" indent="-12677"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566" marR="0" lvl="7" indent="-12665"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754" marR="0" lvl="8" indent="-12654"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609600" y="1600205"/>
            <a:ext cx="10972800" cy="4525963"/>
          </a:xfrm>
          <a:prstGeom prst="rect">
            <a:avLst/>
          </a:prstGeom>
          <a:noFill/>
          <a:ln>
            <a:noFill/>
          </a:ln>
        </p:spPr>
        <p:txBody>
          <a:bodyPr lIns="91425" tIns="91425" rIns="91425" bIns="91425" anchor="t" anchorCtr="0"/>
          <a:lstStyle>
            <a:lvl1pPr marL="0" marR="0" lvl="0" indent="0" algn="l" rtl="0">
              <a:spcBef>
                <a:spcPts val="540"/>
              </a:spcBef>
              <a:spcAft>
                <a:spcPts val="0"/>
              </a:spcAft>
              <a:buClr>
                <a:srgbClr val="305291"/>
              </a:buClr>
              <a:buFont typeface="Arial"/>
              <a:buNone/>
              <a:defRPr sz="2700" b="0" i="0" u="none" strike="noStrike" cap="none">
                <a:solidFill>
                  <a:srgbClr val="474746"/>
                </a:solidFill>
                <a:latin typeface="Calibri"/>
                <a:ea typeface="Calibri"/>
                <a:cs typeface="Calibri"/>
                <a:sym typeface="Calibri"/>
              </a:defRPr>
            </a:lvl1pPr>
            <a:lvl2pPr marL="719982" marR="0" lvl="1" indent="-186582" algn="l" rtl="0">
              <a:spcBef>
                <a:spcPts val="320"/>
              </a:spcBef>
              <a:spcAft>
                <a:spcPts val="0"/>
              </a:spcAft>
              <a:buClr>
                <a:srgbClr val="41A336"/>
              </a:buClr>
              <a:buSzPct val="100000"/>
              <a:buFont typeface="Arial"/>
              <a:buChar char="•"/>
              <a:defRPr sz="1600" b="0" i="0" u="none" strike="noStrike" cap="none">
                <a:solidFill>
                  <a:srgbClr val="2E3135"/>
                </a:solidFill>
                <a:latin typeface="Verdana"/>
                <a:ea typeface="Verdana"/>
                <a:cs typeface="Verdana"/>
                <a:sym typeface="Verdana"/>
              </a:defRPr>
            </a:lvl2pPr>
            <a:lvl3pPr marL="989975" marR="0" lvl="2" indent="-151775" algn="l" rtl="0">
              <a:spcBef>
                <a:spcPts val="280"/>
              </a:spcBef>
              <a:spcAft>
                <a:spcPts val="0"/>
              </a:spcAft>
              <a:buClr>
                <a:srgbClr val="41A336"/>
              </a:buClr>
              <a:buSzPct val="100000"/>
              <a:buFont typeface="Arial"/>
              <a:buChar char="•"/>
              <a:defRPr sz="1400" b="0" i="0" u="none" strike="noStrike" cap="none">
                <a:solidFill>
                  <a:srgbClr val="2E3135"/>
                </a:solidFill>
                <a:latin typeface="Verdana"/>
                <a:ea typeface="Verdana"/>
                <a:cs typeface="Verdana"/>
                <a:sym typeface="Verdana"/>
              </a:defRPr>
            </a:lvl3pPr>
            <a:lvl4pPr marL="1259969" marR="0" lvl="3" indent="-155069" algn="l" rtl="0">
              <a:spcBef>
                <a:spcPts val="240"/>
              </a:spcBef>
              <a:spcAft>
                <a:spcPts val="0"/>
              </a:spcAft>
              <a:buClr>
                <a:srgbClr val="41A336"/>
              </a:buClr>
              <a:buSzPct val="100000"/>
              <a:buFont typeface="Arial"/>
              <a:buChar char="•"/>
              <a:defRPr sz="1200" b="0" i="0" u="none" strike="noStrike" cap="none">
                <a:solidFill>
                  <a:srgbClr val="2E3135"/>
                </a:solidFill>
                <a:latin typeface="Verdana"/>
                <a:ea typeface="Verdana"/>
                <a:cs typeface="Verdana"/>
                <a:sym typeface="Verdana"/>
              </a:defRPr>
            </a:lvl4pPr>
            <a:lvl5pPr marL="1529962" marR="0" lvl="4" indent="-171062" algn="l" rtl="0">
              <a:spcBef>
                <a:spcPts val="200"/>
              </a:spcBef>
              <a:spcAft>
                <a:spcPts val="0"/>
              </a:spcAft>
              <a:buClr>
                <a:srgbClr val="41A336"/>
              </a:buClr>
              <a:buSzPct val="100000"/>
              <a:buFont typeface="Arial"/>
              <a:buChar char="•"/>
              <a:defRPr sz="1000" b="0" i="0" u="none" strike="noStrike" cap="none">
                <a:solidFill>
                  <a:srgbClr val="2E3135"/>
                </a:solidFill>
                <a:latin typeface="Verdana"/>
                <a:ea typeface="Verdana"/>
                <a:cs typeface="Verdana"/>
                <a:sym typeface="Verdana"/>
              </a:defRPr>
            </a:lvl5pPr>
            <a:lvl6pPr marL="2514537" marR="0" lvl="5" indent="-11423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4" marR="0" lvl="7" indent="-11421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142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885517" y="6286504"/>
            <a:ext cx="2844799" cy="365125"/>
          </a:xfrm>
          <a:prstGeom prst="rect">
            <a:avLst/>
          </a:prstGeom>
          <a:noFill/>
          <a:ln>
            <a:noFill/>
          </a:ln>
        </p:spPr>
        <p:txBody>
          <a:bodyPr lIns="91425" tIns="45700" rIns="91425" bIns="45700" anchor="ctr" anchorCtr="0">
            <a:noAutofit/>
          </a:bodyPr>
          <a:lstStyle/>
          <a:p>
            <a:pPr algn="r"/>
            <a:endParaRPr lang="en-GB" sz="1100">
              <a:solidFill>
                <a:srgbClr val="30529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97FB31-FF9A-44C7-93A8-20500CF6E743}" type="datetime1">
              <a:rPr lang="en-US" smtClean="0"/>
              <a:t>3/14/2023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2571934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3"/>
            <a:ext cx="12192000" cy="5497512"/>
          </a:xfrm>
          <a:prstGeom prst="flowChartProcess">
            <a:avLst/>
          </a:prstGeom>
          <a:solidFill>
            <a:srgbClr val="55AB26"/>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lt1"/>
                </a:solidFill>
                <a:latin typeface="Verdana"/>
                <a:ea typeface="Verdana"/>
                <a:cs typeface="Verdana"/>
                <a:sym typeface="Verdana"/>
              </a:rPr>
              <a:t>               </a:t>
            </a:r>
          </a:p>
        </p:txBody>
      </p:sp>
      <p:pic>
        <p:nvPicPr>
          <p:cNvPr id="11" name="Shape 11"/>
          <p:cNvPicPr preferRelativeResize="0"/>
          <p:nvPr/>
        </p:nvPicPr>
        <p:blipFill rotWithShape="1">
          <a:blip r:embed="rId3">
            <a:alphaModFix/>
          </a:blip>
          <a:srcRect/>
          <a:stretch/>
        </p:blipFill>
        <p:spPr>
          <a:xfrm>
            <a:off x="0" y="4"/>
            <a:ext cx="12192000" cy="5497513"/>
          </a:xfrm>
          <a:prstGeom prst="rect">
            <a:avLst/>
          </a:prstGeom>
          <a:noFill/>
          <a:ln>
            <a:noFill/>
          </a:ln>
        </p:spPr>
      </p:pic>
      <p:grpSp>
        <p:nvGrpSpPr>
          <p:cNvPr id="12" name="Shape 12"/>
          <p:cNvGrpSpPr/>
          <p:nvPr/>
        </p:nvGrpSpPr>
        <p:grpSpPr>
          <a:xfrm>
            <a:off x="9264651" y="5353051"/>
            <a:ext cx="1845733" cy="814387"/>
            <a:chOff x="6948947" y="5525435"/>
            <a:chExt cx="1384302" cy="813221"/>
          </a:xfrm>
        </p:grpSpPr>
        <p:sp>
          <p:nvSpPr>
            <p:cNvPr id="13" name="Shape 13"/>
            <p:cNvSpPr/>
            <p:nvPr/>
          </p:nvSpPr>
          <p:spPr>
            <a:xfrm>
              <a:off x="7298199" y="5525435"/>
              <a:ext cx="682625" cy="507272"/>
            </a:xfrm>
            <a:prstGeom prst="flowChartProcess">
              <a:avLst/>
            </a:prstGeom>
            <a:solidFill>
              <a:srgbClr val="55AB26"/>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lt1"/>
                  </a:solidFill>
                  <a:latin typeface="Verdana"/>
                  <a:ea typeface="Verdana"/>
                  <a:cs typeface="Verdana"/>
                  <a:sym typeface="Verdana"/>
                </a:rPr>
                <a:t>     </a:t>
              </a:r>
            </a:p>
          </p:txBody>
        </p:sp>
        <p:sp>
          <p:nvSpPr>
            <p:cNvPr id="14" name="Shape 14"/>
            <p:cNvSpPr/>
            <p:nvPr/>
          </p:nvSpPr>
          <p:spPr>
            <a:xfrm>
              <a:off x="6948947" y="5669691"/>
              <a:ext cx="1384302" cy="668965"/>
            </a:xfrm>
            <a:custGeom>
              <a:avLst/>
              <a:gdLst/>
              <a:ahLst/>
              <a:cxnLst/>
              <a:rect l="0" t="0" r="0" b="0"/>
              <a:pathLst>
                <a:path w="120000" h="120000" extrusionOk="0">
                  <a:moveTo>
                    <a:pt x="30412" y="0"/>
                  </a:moveTo>
                  <a:cubicBezTo>
                    <a:pt x="43010" y="0"/>
                    <a:pt x="53818" y="15110"/>
                    <a:pt x="58435" y="36645"/>
                  </a:cubicBezTo>
                  <a:lnTo>
                    <a:pt x="60000" y="46587"/>
                  </a:lnTo>
                  <a:lnTo>
                    <a:pt x="61564" y="36645"/>
                  </a:lnTo>
                  <a:cubicBezTo>
                    <a:pt x="66181" y="15110"/>
                    <a:pt x="76989" y="0"/>
                    <a:pt x="89587" y="0"/>
                  </a:cubicBezTo>
                  <a:cubicBezTo>
                    <a:pt x="106383" y="0"/>
                    <a:pt x="120000" y="26863"/>
                    <a:pt x="120000" y="60000"/>
                  </a:cubicBezTo>
                  <a:cubicBezTo>
                    <a:pt x="120000" y="93137"/>
                    <a:pt x="106383" y="120000"/>
                    <a:pt x="89587" y="120000"/>
                  </a:cubicBezTo>
                  <a:cubicBezTo>
                    <a:pt x="76989" y="120000"/>
                    <a:pt x="66181" y="104889"/>
                    <a:pt x="61564" y="83354"/>
                  </a:cubicBezTo>
                  <a:lnTo>
                    <a:pt x="60000" y="73412"/>
                  </a:lnTo>
                  <a:lnTo>
                    <a:pt x="58435" y="83354"/>
                  </a:lnTo>
                  <a:cubicBezTo>
                    <a:pt x="53818" y="104889"/>
                    <a:pt x="43010" y="119999"/>
                    <a:pt x="30412" y="119999"/>
                  </a:cubicBezTo>
                  <a:cubicBezTo>
                    <a:pt x="13616" y="119999"/>
                    <a:pt x="0" y="93136"/>
                    <a:pt x="0" y="59999"/>
                  </a:cubicBezTo>
                  <a:cubicBezTo>
                    <a:pt x="0" y="26862"/>
                    <a:pt x="13616" y="0"/>
                    <a:pt x="30412" y="0"/>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pic>
        <p:nvPicPr>
          <p:cNvPr id="15" name="Shape 15"/>
          <p:cNvPicPr preferRelativeResize="0"/>
          <p:nvPr/>
        </p:nvPicPr>
        <p:blipFill rotWithShape="1">
          <a:blip r:embed="rId4">
            <a:alphaModFix/>
          </a:blip>
          <a:srcRect/>
          <a:stretch/>
        </p:blipFill>
        <p:spPr>
          <a:xfrm>
            <a:off x="9550400" y="5761043"/>
            <a:ext cx="1272117" cy="1057275"/>
          </a:xfrm>
          <a:prstGeom prst="rect">
            <a:avLst/>
          </a:prstGeom>
          <a:noFill/>
          <a:ln>
            <a:noFill/>
          </a:ln>
        </p:spPr>
      </p:pic>
      <p:sp>
        <p:nvSpPr>
          <p:cNvPr id="16" name="Shape 16"/>
          <p:cNvSpPr txBox="1"/>
          <p:nvPr/>
        </p:nvSpPr>
        <p:spPr>
          <a:xfrm>
            <a:off x="609600" y="6516688"/>
            <a:ext cx="10972800" cy="233361"/>
          </a:xfrm>
          <a:prstGeom prst="rect">
            <a:avLst/>
          </a:prstGeom>
          <a:noFill/>
          <a:ln>
            <a:noFill/>
          </a:ln>
        </p:spPr>
        <p:txBody>
          <a:bodyPr lIns="0" tIns="0" rIns="0" bIns="0" anchor="b" anchorCtr="0">
            <a:noAutofit/>
          </a:bodyPr>
          <a:lstStyle/>
          <a:p>
            <a:pPr marL="342900" marR="0" lvl="0" indent="-342900" algn="l" rtl="0">
              <a:spcBef>
                <a:spcPts val="0"/>
              </a:spcBef>
              <a:spcAft>
                <a:spcPts val="0"/>
              </a:spcAft>
              <a:buClr>
                <a:srgbClr val="FF6600"/>
              </a:buClr>
              <a:buSzPct val="25000"/>
              <a:buFont typeface="Arial"/>
              <a:buNone/>
            </a:pPr>
            <a:r>
              <a:rPr lang="en-US" sz="800" b="0" i="0" u="none" strike="noStrike" cap="none">
                <a:solidFill>
                  <a:srgbClr val="2E3135"/>
                </a:solidFill>
                <a:latin typeface="Verdana"/>
                <a:ea typeface="Verdana"/>
                <a:cs typeface="Verdana"/>
                <a:sym typeface="Verdana"/>
              </a:rPr>
              <a:t>www.unamur.be</a:t>
            </a: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4">
            <a:alphaModFix/>
          </a:blip>
          <a:srcRect/>
          <a:stretch/>
        </p:blipFill>
        <p:spPr>
          <a:xfrm>
            <a:off x="0" y="6591301"/>
            <a:ext cx="12192000" cy="266699"/>
          </a:xfrm>
          <a:prstGeom prst="rect">
            <a:avLst/>
          </a:prstGeom>
          <a:noFill/>
          <a:ln>
            <a:noFill/>
          </a:ln>
        </p:spPr>
      </p:pic>
      <p:sp>
        <p:nvSpPr>
          <p:cNvPr id="27" name="Shape 27"/>
          <p:cNvSpPr txBox="1"/>
          <p:nvPr/>
        </p:nvSpPr>
        <p:spPr>
          <a:xfrm>
            <a:off x="609600" y="6516688"/>
            <a:ext cx="10972800" cy="233361"/>
          </a:xfrm>
          <a:prstGeom prst="rect">
            <a:avLst/>
          </a:prstGeom>
          <a:noFill/>
          <a:ln>
            <a:noFill/>
          </a:ln>
        </p:spPr>
        <p:txBody>
          <a:bodyPr lIns="0" tIns="0" rIns="0" bIns="0" anchor="b" anchorCtr="0">
            <a:noAutofit/>
          </a:bodyPr>
          <a:lstStyle/>
          <a:p>
            <a:pPr marL="342900" marR="0" lvl="0" indent="-342900" algn="l" rtl="0">
              <a:spcBef>
                <a:spcPts val="0"/>
              </a:spcBef>
              <a:spcAft>
                <a:spcPts val="0"/>
              </a:spcAft>
              <a:buClr>
                <a:srgbClr val="FF6600"/>
              </a:buClr>
              <a:buSzPct val="25000"/>
              <a:buFont typeface="Arial"/>
              <a:buNone/>
            </a:pPr>
            <a:r>
              <a:rPr lang="en-US" sz="800" b="0" i="0">
                <a:solidFill>
                  <a:schemeClr val="lt1"/>
                </a:solidFill>
                <a:latin typeface="Verdana"/>
                <a:ea typeface="Verdana"/>
                <a:cs typeface="Verdana"/>
                <a:sym typeface="Verdana"/>
              </a:rPr>
              <a:t>www.unamur.be</a:t>
            </a: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mailto:sebastien.vivegnis@unamur.be" TargetMode="External"/><Relationship Id="rId2" Type="http://schemas.openxmlformats.org/officeDocument/2006/relationships/hyperlink" Target="mailto:punch@unamur.be"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134A0-4E25-F3A9-5097-03CC45909C5E}"/>
              </a:ext>
            </a:extLst>
          </p:cNvPr>
          <p:cNvSpPr>
            <a:spLocks noGrp="1"/>
          </p:cNvSpPr>
          <p:nvPr>
            <p:ph type="ctrTitle"/>
          </p:nvPr>
        </p:nvSpPr>
        <p:spPr>
          <a:xfrm>
            <a:off x="1464733" y="1497950"/>
            <a:ext cx="9259709" cy="2240585"/>
          </a:xfrm>
        </p:spPr>
        <p:txBody>
          <a:bodyPr/>
          <a:lstStyle/>
          <a:p>
            <a:pPr algn="ctr"/>
            <a:r>
              <a:rPr lang="fr-FR" b="1">
                <a:latin typeface="Calibri"/>
              </a:rPr>
              <a:t>Bienvenue à cette nouvelle session PUNCH!</a:t>
            </a:r>
            <a:br>
              <a:rPr lang="fr-FR" b="1">
                <a:latin typeface="Calibri"/>
              </a:rPr>
            </a:br>
            <a:br>
              <a:rPr lang="fr-FR" b="1">
                <a:latin typeface="Calibri"/>
              </a:rPr>
            </a:br>
            <a:r>
              <a:rPr lang="fr-FR" b="1">
                <a:latin typeface="Calibri"/>
              </a:rPr>
              <a:t>Prenez à manger et installez-vous confortablement :-)</a:t>
            </a:r>
          </a:p>
        </p:txBody>
      </p:sp>
      <p:pic>
        <p:nvPicPr>
          <p:cNvPr id="4" name="Image 6" descr="Une image contenant texte&#10;&#10;Description générée automatiquement">
            <a:extLst>
              <a:ext uri="{FF2B5EF4-FFF2-40B4-BE49-F238E27FC236}">
                <a16:creationId xmlns:a16="http://schemas.microsoft.com/office/drawing/2014/main" id="{7D50FB82-004F-F97F-5CE0-D72DBC8C4B8D}"/>
              </a:ext>
            </a:extLst>
          </p:cNvPr>
          <p:cNvPicPr>
            <a:picLocks noChangeAspect="1"/>
          </p:cNvPicPr>
          <p:nvPr/>
        </p:nvPicPr>
        <p:blipFill>
          <a:blip r:embed="rId2"/>
          <a:stretch>
            <a:fillRect/>
          </a:stretch>
        </p:blipFill>
        <p:spPr>
          <a:xfrm>
            <a:off x="4821300" y="3519756"/>
            <a:ext cx="2703958" cy="1725381"/>
          </a:xfrm>
          <a:prstGeom prst="rect">
            <a:avLst/>
          </a:prstGeom>
        </p:spPr>
      </p:pic>
    </p:spTree>
    <p:extLst>
      <p:ext uri="{BB962C8B-B14F-4D97-AF65-F5344CB8AC3E}">
        <p14:creationId xmlns:p14="http://schemas.microsoft.com/office/powerpoint/2010/main" val="35408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10</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068E7CF5-70E4-F5BC-F9B5-AB86FC13DB19}"/>
              </a:ext>
            </a:extLst>
          </p:cNvPr>
          <p:cNvSpPr txBox="1"/>
          <p:nvPr/>
        </p:nvSpPr>
        <p:spPr>
          <a:xfrm>
            <a:off x="435428" y="2612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4. AA = compétence</a:t>
            </a:r>
            <a:endParaRPr lang="en-GB" sz="2800" b="1">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F9A1F0BE-3B0A-497A-4FCB-E76F405AF8C9}"/>
              </a:ext>
            </a:extLst>
          </p:cNvPr>
          <p:cNvSpPr/>
          <p:nvPr/>
        </p:nvSpPr>
        <p:spPr>
          <a:xfrm>
            <a:off x="1340094" y="1001259"/>
            <a:ext cx="2431806" cy="307777"/>
          </a:xfrm>
          <a:prstGeom prst="rect">
            <a:avLst/>
          </a:prstGeom>
          <a:solidFill>
            <a:schemeClr val="accent6">
              <a:lumMod val="60000"/>
              <a:lumOff val="40000"/>
            </a:schemeClr>
          </a:solidFill>
        </p:spPr>
        <p:txBody>
          <a:bodyPr wrap="square">
            <a:spAutoFit/>
          </a:bodyPr>
          <a:lstStyle/>
          <a:p>
            <a:pPr algn="ctr"/>
            <a:r>
              <a:rPr lang="fr-BE" b="1">
                <a:latin typeface="Calibri Light" panose="020F0302020204030204" pitchFamily="34" charset="0"/>
                <a:cs typeface="Calibri Light" panose="020F0302020204030204" pitchFamily="34" charset="0"/>
              </a:rPr>
              <a:t>COMPÉTENCE ?</a:t>
            </a:r>
          </a:p>
        </p:txBody>
      </p:sp>
      <p:sp>
        <p:nvSpPr>
          <p:cNvPr id="4" name="TextBox 3">
            <a:extLst>
              <a:ext uri="{FF2B5EF4-FFF2-40B4-BE49-F238E27FC236}">
                <a16:creationId xmlns:a16="http://schemas.microsoft.com/office/drawing/2014/main" id="{327033CD-7E4A-EAFB-6EA4-1D8B7EA8816A}"/>
              </a:ext>
            </a:extLst>
          </p:cNvPr>
          <p:cNvSpPr txBox="1"/>
          <p:nvPr/>
        </p:nvSpPr>
        <p:spPr>
          <a:xfrm>
            <a:off x="10339387" y="876301"/>
            <a:ext cx="1536247" cy="523220"/>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 Learning </a:t>
            </a:r>
            <a:r>
              <a:rPr lang="fr-BE" b="1" err="1">
                <a:latin typeface="Calibri Light" panose="020F0302020204030204" pitchFamily="34" charset="0"/>
                <a:cs typeface="Calibri Light" panose="020F0302020204030204" pitchFamily="34" charset="0"/>
              </a:rPr>
              <a:t>outcome</a:t>
            </a:r>
            <a:r>
              <a:rPr lang="fr-BE" b="1">
                <a:latin typeface="Calibri Light" panose="020F0302020204030204" pitchFamily="34" charset="0"/>
                <a:cs typeface="Calibri Light" panose="020F0302020204030204" pitchFamily="34" charset="0"/>
              </a:rPr>
              <a:t> »</a:t>
            </a:r>
          </a:p>
        </p:txBody>
      </p:sp>
      <p:sp>
        <p:nvSpPr>
          <p:cNvPr id="5" name="TextBox 4">
            <a:extLst>
              <a:ext uri="{FF2B5EF4-FFF2-40B4-BE49-F238E27FC236}">
                <a16:creationId xmlns:a16="http://schemas.microsoft.com/office/drawing/2014/main" id="{4D15484E-D636-BAA9-95DA-9C1ED36510EF}"/>
              </a:ext>
            </a:extLst>
          </p:cNvPr>
          <p:cNvSpPr txBox="1"/>
          <p:nvPr/>
        </p:nvSpPr>
        <p:spPr>
          <a:xfrm>
            <a:off x="3235569" y="1522632"/>
            <a:ext cx="3225764" cy="307777"/>
          </a:xfrm>
          <a:prstGeom prst="rect">
            <a:avLst/>
          </a:prstGeom>
          <a:noFill/>
        </p:spPr>
        <p:txBody>
          <a:bodyPr wrap="square" rtlCol="0">
            <a:spAutoFit/>
          </a:bodyPr>
          <a:lstStyle/>
          <a:p>
            <a:pPr marL="285750" indent="-285750">
              <a:buFont typeface="Wingdings" panose="05000000000000000000" pitchFamily="2" charset="2"/>
              <a:buChar char="ü"/>
            </a:pPr>
            <a:r>
              <a:rPr lang="fr-BE" b="1">
                <a:latin typeface="Calibri Light" panose="020F0302020204030204" pitchFamily="34" charset="0"/>
                <a:cs typeface="Calibri Light" panose="020F0302020204030204" pitchFamily="34" charset="0"/>
              </a:rPr>
              <a:t>Savoir–agir : de l’ordre de l’action </a:t>
            </a:r>
            <a:endParaRPr lang="en-US" b="1">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94222FBA-0C0D-1E47-B503-4973C5FF1A13}"/>
              </a:ext>
            </a:extLst>
          </p:cNvPr>
          <p:cNvSpPr txBox="1"/>
          <p:nvPr/>
        </p:nvSpPr>
        <p:spPr>
          <a:xfrm>
            <a:off x="3235567" y="1984297"/>
            <a:ext cx="4244734" cy="307777"/>
          </a:xfrm>
          <a:prstGeom prst="rect">
            <a:avLst/>
          </a:prstGeom>
          <a:noFill/>
        </p:spPr>
        <p:txBody>
          <a:bodyPr wrap="square" rtlCol="0">
            <a:spAutoFit/>
          </a:bodyPr>
          <a:lstStyle/>
          <a:p>
            <a:pPr marL="285750" indent="-285750">
              <a:buFont typeface="Wingdings" panose="05000000000000000000" pitchFamily="2" charset="2"/>
              <a:buChar char="ü"/>
            </a:pPr>
            <a:r>
              <a:rPr lang="fr-BE" b="1">
                <a:latin typeface="Calibri Light" panose="020F0302020204030204" pitchFamily="34" charset="0"/>
                <a:cs typeface="Calibri Light" panose="020F0302020204030204" pitchFamily="34" charset="0"/>
              </a:rPr>
              <a:t>Complexe : nécessite une combinaison de ressources </a:t>
            </a:r>
            <a:endParaRPr lang="en-US" b="1">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46B2C31B-B68A-E2F5-93B5-3F0F82CDE0CE}"/>
              </a:ext>
            </a:extLst>
          </p:cNvPr>
          <p:cNvSpPr txBox="1"/>
          <p:nvPr/>
        </p:nvSpPr>
        <p:spPr>
          <a:xfrm>
            <a:off x="3235566" y="2445962"/>
            <a:ext cx="4244734" cy="307777"/>
          </a:xfrm>
          <a:prstGeom prst="rect">
            <a:avLst/>
          </a:prstGeom>
          <a:noFill/>
        </p:spPr>
        <p:txBody>
          <a:bodyPr wrap="square" rtlCol="0">
            <a:spAutoFit/>
          </a:bodyPr>
          <a:lstStyle/>
          <a:p>
            <a:pPr marL="285750" indent="-285750">
              <a:buFont typeface="Wingdings" panose="05000000000000000000" pitchFamily="2" charset="2"/>
              <a:buChar char="ü"/>
            </a:pPr>
            <a:r>
              <a:rPr lang="fr-BE" b="1">
                <a:latin typeface="Calibri Light" panose="020F0302020204030204" pitchFamily="34" charset="0"/>
                <a:cs typeface="Calibri Light" panose="020F0302020204030204" pitchFamily="34" charset="0"/>
              </a:rPr>
              <a:t>Connectée à des situations : dépendante du contexte </a:t>
            </a:r>
            <a:endParaRPr lang="en-US" b="1">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BF800FD1-5EC2-E23C-286B-7D45D9FB0955}"/>
              </a:ext>
            </a:extLst>
          </p:cNvPr>
          <p:cNvSpPr txBox="1"/>
          <p:nvPr/>
        </p:nvSpPr>
        <p:spPr>
          <a:xfrm>
            <a:off x="2286000" y="3429000"/>
            <a:ext cx="5765766"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Une compétence n’est pas un SAVOIR (connaître la définition d’une mole)</a:t>
            </a:r>
            <a:endParaRPr lang="en-US" b="1">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2A2D5468-93F2-B9D3-EF8C-1C2D3B941003}"/>
              </a:ext>
            </a:extLst>
          </p:cNvPr>
          <p:cNvSpPr txBox="1"/>
          <p:nvPr/>
        </p:nvSpPr>
        <p:spPr>
          <a:xfrm>
            <a:off x="2285999" y="3890665"/>
            <a:ext cx="6870702"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Une compétence n’est pas une PROCÉDURE (savoir résoudre un problème stœchiométrique)</a:t>
            </a:r>
            <a:endParaRPr lang="en-US" b="1">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16B740E8-C622-9A7F-5BF2-907024052325}"/>
              </a:ext>
            </a:extLst>
          </p:cNvPr>
          <p:cNvSpPr txBox="1"/>
          <p:nvPr/>
        </p:nvSpPr>
        <p:spPr>
          <a:xfrm>
            <a:off x="2127739" y="4510454"/>
            <a:ext cx="6571762"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Ex : « Traiter des résultats expérimentaux en utilisant notamment les outils numériques »</a:t>
            </a:r>
            <a:endParaRPr lang="en-US" b="1">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895A6254-D758-8364-2144-0259857AE114}"/>
              </a:ext>
            </a:extLst>
          </p:cNvPr>
          <p:cNvSpPr txBox="1"/>
          <p:nvPr/>
        </p:nvSpPr>
        <p:spPr>
          <a:xfrm>
            <a:off x="2127739" y="4979690"/>
            <a:ext cx="4565161"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Ex : « Mettre en œuvre un protocole expérimental imposé »</a:t>
            </a:r>
            <a:endParaRPr lang="en-US"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332263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11</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156D0498-9B30-314E-B56C-F8F07E00F1E8}"/>
              </a:ext>
            </a:extLst>
          </p:cNvPr>
          <p:cNvSpPr txBox="1"/>
          <p:nvPr/>
        </p:nvSpPr>
        <p:spPr>
          <a:xfrm>
            <a:off x="435428" y="261257"/>
            <a:ext cx="8179654"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5. Évaluer des compétences : l’exemple de SCHIB115 </a:t>
            </a:r>
            <a:endParaRPr lang="en-GB" sz="2800" b="1">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40B6A27A-4883-D986-CF8D-D78CE44417D8}"/>
              </a:ext>
            </a:extLst>
          </p:cNvPr>
          <p:cNvSpPr/>
          <p:nvPr/>
        </p:nvSpPr>
        <p:spPr>
          <a:xfrm>
            <a:off x="1259456" y="1138687"/>
            <a:ext cx="2984739" cy="1337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Récriture de la fiche UE</a:t>
            </a:r>
          </a:p>
          <a:p>
            <a:pPr algn="ctr"/>
            <a:r>
              <a:rPr lang="fr-BE" sz="1600" b="1">
                <a:latin typeface="Calibri Light" panose="020F0302020204030204" pitchFamily="34" charset="0"/>
                <a:cs typeface="Calibri Light" panose="020F0302020204030204" pitchFamily="34" charset="0"/>
              </a:rPr>
              <a:t>(AA à évaluer – AA travaillés) </a:t>
            </a:r>
          </a:p>
        </p:txBody>
      </p:sp>
      <p:sp>
        <p:nvSpPr>
          <p:cNvPr id="5" name="Arrow: Right 4">
            <a:extLst>
              <a:ext uri="{FF2B5EF4-FFF2-40B4-BE49-F238E27FC236}">
                <a16:creationId xmlns:a16="http://schemas.microsoft.com/office/drawing/2014/main" id="{07055C5D-E0E3-B1BF-3792-A6D5ED97AE6E}"/>
              </a:ext>
            </a:extLst>
          </p:cNvPr>
          <p:cNvSpPr/>
          <p:nvPr/>
        </p:nvSpPr>
        <p:spPr>
          <a:xfrm>
            <a:off x="4244195" y="1639019"/>
            <a:ext cx="750499" cy="21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0B5DACF8-C716-DCBB-0DE0-1846FA557FB4}"/>
              </a:ext>
            </a:extLst>
          </p:cNvPr>
          <p:cNvSpPr/>
          <p:nvPr/>
        </p:nvSpPr>
        <p:spPr>
          <a:xfrm>
            <a:off x="5071715" y="1130058"/>
            <a:ext cx="2984739" cy="1337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Élaboration d’un mode d’évaluation sur base de 5 AA</a:t>
            </a:r>
          </a:p>
        </p:txBody>
      </p:sp>
      <p:sp>
        <p:nvSpPr>
          <p:cNvPr id="7" name="Oval 6">
            <a:extLst>
              <a:ext uri="{FF2B5EF4-FFF2-40B4-BE49-F238E27FC236}">
                <a16:creationId xmlns:a16="http://schemas.microsoft.com/office/drawing/2014/main" id="{806C6011-A5B0-8CB2-A89B-9CB862B02D55}"/>
              </a:ext>
            </a:extLst>
          </p:cNvPr>
          <p:cNvSpPr/>
          <p:nvPr/>
        </p:nvSpPr>
        <p:spPr>
          <a:xfrm>
            <a:off x="246972" y="3051927"/>
            <a:ext cx="2674187" cy="12675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AA 1 : Rendre compte de la précision des résultats</a:t>
            </a:r>
          </a:p>
        </p:txBody>
      </p:sp>
      <p:sp>
        <p:nvSpPr>
          <p:cNvPr id="8" name="Oval 7">
            <a:extLst>
              <a:ext uri="{FF2B5EF4-FFF2-40B4-BE49-F238E27FC236}">
                <a16:creationId xmlns:a16="http://schemas.microsoft.com/office/drawing/2014/main" id="{654204F0-BDEA-2825-5DBC-6B7C132229B3}"/>
              </a:ext>
            </a:extLst>
          </p:cNvPr>
          <p:cNvSpPr/>
          <p:nvPr/>
        </p:nvSpPr>
        <p:spPr>
          <a:xfrm>
            <a:off x="3981714" y="3074143"/>
            <a:ext cx="2607619" cy="12675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AA 2 : Traiter des données expérimentales</a:t>
            </a:r>
          </a:p>
        </p:txBody>
      </p:sp>
      <p:sp>
        <p:nvSpPr>
          <p:cNvPr id="9" name="Rectangle 8">
            <a:extLst>
              <a:ext uri="{FF2B5EF4-FFF2-40B4-BE49-F238E27FC236}">
                <a16:creationId xmlns:a16="http://schemas.microsoft.com/office/drawing/2014/main" id="{6B55CCE0-8FC4-3138-8F3D-D692F42F391B}"/>
              </a:ext>
            </a:extLst>
          </p:cNvPr>
          <p:cNvSpPr/>
          <p:nvPr/>
        </p:nvSpPr>
        <p:spPr>
          <a:xfrm>
            <a:off x="246972" y="6255867"/>
            <a:ext cx="4297971" cy="307777"/>
          </a:xfrm>
          <a:prstGeom prst="rect">
            <a:avLst/>
          </a:prstGeom>
        </p:spPr>
        <p:txBody>
          <a:bodyPr wrap="none">
            <a:spAutoFit/>
          </a:bodyPr>
          <a:lstStyle/>
          <a:p>
            <a:r>
              <a:rPr lang="fr-BE">
                <a:latin typeface="Calibri Light" panose="020F0302020204030204" pitchFamily="34" charset="0"/>
                <a:cs typeface="Calibri Light" panose="020F0302020204030204" pitchFamily="34" charset="0"/>
              </a:rPr>
              <a:t>https://directory.unamur.be/teaching/courses/SCHIB115</a:t>
            </a:r>
          </a:p>
        </p:txBody>
      </p:sp>
      <p:sp>
        <p:nvSpPr>
          <p:cNvPr id="10" name="Oval 9">
            <a:extLst>
              <a:ext uri="{FF2B5EF4-FFF2-40B4-BE49-F238E27FC236}">
                <a16:creationId xmlns:a16="http://schemas.microsoft.com/office/drawing/2014/main" id="{933B6975-3439-0841-C392-6BD3D8504C42}"/>
              </a:ext>
            </a:extLst>
          </p:cNvPr>
          <p:cNvSpPr/>
          <p:nvPr/>
        </p:nvSpPr>
        <p:spPr>
          <a:xfrm>
            <a:off x="7441084" y="3074143"/>
            <a:ext cx="2769699" cy="12675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AA 3 : Discuter et critiquer des données expérimentales</a:t>
            </a:r>
          </a:p>
        </p:txBody>
      </p:sp>
      <p:sp>
        <p:nvSpPr>
          <p:cNvPr id="11" name="Oval 10">
            <a:extLst>
              <a:ext uri="{FF2B5EF4-FFF2-40B4-BE49-F238E27FC236}">
                <a16:creationId xmlns:a16="http://schemas.microsoft.com/office/drawing/2014/main" id="{3E3AC01F-7193-B048-9F14-1650315C8942}"/>
              </a:ext>
            </a:extLst>
          </p:cNvPr>
          <p:cNvSpPr/>
          <p:nvPr/>
        </p:nvSpPr>
        <p:spPr>
          <a:xfrm>
            <a:off x="1808040" y="4647553"/>
            <a:ext cx="2917987" cy="15289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AA 4 : Respecter des consignes (sécurité, communication, organisation)</a:t>
            </a:r>
          </a:p>
        </p:txBody>
      </p:sp>
      <p:sp>
        <p:nvSpPr>
          <p:cNvPr id="12" name="Oval 11">
            <a:extLst>
              <a:ext uri="{FF2B5EF4-FFF2-40B4-BE49-F238E27FC236}">
                <a16:creationId xmlns:a16="http://schemas.microsoft.com/office/drawing/2014/main" id="{FF9666AE-3D86-1CBC-E2BF-16CC95548ADD}"/>
              </a:ext>
            </a:extLst>
          </p:cNvPr>
          <p:cNvSpPr/>
          <p:nvPr/>
        </p:nvSpPr>
        <p:spPr>
          <a:xfrm>
            <a:off x="5962480" y="4750543"/>
            <a:ext cx="2840966" cy="14259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AA 5 : Se préparer adéquatement au TP </a:t>
            </a:r>
          </a:p>
        </p:txBody>
      </p:sp>
      <p:sp>
        <p:nvSpPr>
          <p:cNvPr id="13" name="Arrow: Right 12">
            <a:extLst>
              <a:ext uri="{FF2B5EF4-FFF2-40B4-BE49-F238E27FC236}">
                <a16:creationId xmlns:a16="http://schemas.microsoft.com/office/drawing/2014/main" id="{31B3861B-27A5-7FA9-B92C-A21458C9AB71}"/>
              </a:ext>
            </a:extLst>
          </p:cNvPr>
          <p:cNvSpPr/>
          <p:nvPr/>
        </p:nvSpPr>
        <p:spPr>
          <a:xfrm>
            <a:off x="8056454" y="1629200"/>
            <a:ext cx="750499" cy="21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77865342-078B-2554-AF26-EBF7A2FEAEFC}"/>
              </a:ext>
            </a:extLst>
          </p:cNvPr>
          <p:cNvSpPr/>
          <p:nvPr/>
        </p:nvSpPr>
        <p:spPr>
          <a:xfrm>
            <a:off x="8883974" y="1122408"/>
            <a:ext cx="2984739" cy="1337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Adéquation entre les AA et les dispositifs de formation</a:t>
            </a:r>
          </a:p>
        </p:txBody>
      </p:sp>
      <p:sp>
        <p:nvSpPr>
          <p:cNvPr id="15" name="Rectangle: Rounded Corners 14">
            <a:extLst>
              <a:ext uri="{FF2B5EF4-FFF2-40B4-BE49-F238E27FC236}">
                <a16:creationId xmlns:a16="http://schemas.microsoft.com/office/drawing/2014/main" id="{270C5140-5524-FF6F-E4D2-1413E8110DD5}"/>
              </a:ext>
            </a:extLst>
          </p:cNvPr>
          <p:cNvSpPr/>
          <p:nvPr/>
        </p:nvSpPr>
        <p:spPr>
          <a:xfrm>
            <a:off x="2638765" y="2779073"/>
            <a:ext cx="1354346" cy="5353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Initiation aux C.S</a:t>
            </a:r>
          </a:p>
        </p:txBody>
      </p:sp>
      <p:sp>
        <p:nvSpPr>
          <p:cNvPr id="16" name="Rectangle: Rounded Corners 15">
            <a:extLst>
              <a:ext uri="{FF2B5EF4-FFF2-40B4-BE49-F238E27FC236}">
                <a16:creationId xmlns:a16="http://schemas.microsoft.com/office/drawing/2014/main" id="{56089D83-4286-DA78-36F8-CAFC8885A78F}"/>
              </a:ext>
            </a:extLst>
          </p:cNvPr>
          <p:cNvSpPr/>
          <p:nvPr/>
        </p:nvSpPr>
        <p:spPr>
          <a:xfrm>
            <a:off x="8825933" y="4485886"/>
            <a:ext cx="1688320" cy="80245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Test blanc – fiches outils - Vidéos </a:t>
            </a:r>
          </a:p>
        </p:txBody>
      </p:sp>
      <p:sp>
        <p:nvSpPr>
          <p:cNvPr id="17" name="Rectangle: Rounded Corners 16">
            <a:extLst>
              <a:ext uri="{FF2B5EF4-FFF2-40B4-BE49-F238E27FC236}">
                <a16:creationId xmlns:a16="http://schemas.microsoft.com/office/drawing/2014/main" id="{38F02CCE-1D58-32A0-DBA3-16E881F253DA}"/>
              </a:ext>
            </a:extLst>
          </p:cNvPr>
          <p:cNvSpPr/>
          <p:nvPr/>
        </p:nvSpPr>
        <p:spPr>
          <a:xfrm>
            <a:off x="6298805" y="2698171"/>
            <a:ext cx="1362480" cy="61626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Initiation à Excel</a:t>
            </a:r>
          </a:p>
        </p:txBody>
      </p:sp>
      <p:sp>
        <p:nvSpPr>
          <p:cNvPr id="18" name="Rectangle: Rounded Corners 17">
            <a:extLst>
              <a:ext uri="{FF2B5EF4-FFF2-40B4-BE49-F238E27FC236}">
                <a16:creationId xmlns:a16="http://schemas.microsoft.com/office/drawing/2014/main" id="{EEA164C1-6B41-9B51-5822-AAED89093BFE}"/>
              </a:ext>
            </a:extLst>
          </p:cNvPr>
          <p:cNvSpPr/>
          <p:nvPr/>
        </p:nvSpPr>
        <p:spPr>
          <a:xfrm>
            <a:off x="9966979" y="2794958"/>
            <a:ext cx="1362480" cy="5194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Feed-back et intro</a:t>
            </a:r>
          </a:p>
        </p:txBody>
      </p:sp>
      <p:sp>
        <p:nvSpPr>
          <p:cNvPr id="19" name="Rectangle: Rounded Corners 18">
            <a:extLst>
              <a:ext uri="{FF2B5EF4-FFF2-40B4-BE49-F238E27FC236}">
                <a16:creationId xmlns:a16="http://schemas.microsoft.com/office/drawing/2014/main" id="{7E1DD713-7DD4-A4F5-1718-ECB4DD4DBBE9}"/>
              </a:ext>
            </a:extLst>
          </p:cNvPr>
          <p:cNvSpPr/>
          <p:nvPr/>
        </p:nvSpPr>
        <p:spPr>
          <a:xfrm>
            <a:off x="4530842" y="4414310"/>
            <a:ext cx="1362480" cy="61626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Initiation à Word</a:t>
            </a:r>
          </a:p>
        </p:txBody>
      </p:sp>
      <p:sp>
        <p:nvSpPr>
          <p:cNvPr id="20" name="Rectangle: Rounded Corners 23">
            <a:extLst>
              <a:ext uri="{FF2B5EF4-FFF2-40B4-BE49-F238E27FC236}">
                <a16:creationId xmlns:a16="http://schemas.microsoft.com/office/drawing/2014/main" id="{C1DCAD41-867A-5CB9-68F6-BB1426A6855E}"/>
              </a:ext>
            </a:extLst>
          </p:cNvPr>
          <p:cNvSpPr/>
          <p:nvPr/>
        </p:nvSpPr>
        <p:spPr>
          <a:xfrm>
            <a:off x="10452333" y="3790831"/>
            <a:ext cx="1520300" cy="616267"/>
          </a:xfrm>
          <a:prstGeom prst="roundRect">
            <a:avLst/>
          </a:prstGeom>
          <a:solidFill>
            <a:schemeClr val="accent3">
              <a:lumMod val="75000"/>
            </a:schemeClr>
          </a:solidFill>
          <a:ln>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Remédiation</a:t>
            </a:r>
          </a:p>
        </p:txBody>
      </p:sp>
      <p:sp>
        <p:nvSpPr>
          <p:cNvPr id="21" name="Rectangle: Rounded Corners 23">
            <a:extLst>
              <a:ext uri="{FF2B5EF4-FFF2-40B4-BE49-F238E27FC236}">
                <a16:creationId xmlns:a16="http://schemas.microsoft.com/office/drawing/2014/main" id="{D8E8759C-8F47-B505-4B3E-46F92E53FEAE}"/>
              </a:ext>
            </a:extLst>
          </p:cNvPr>
          <p:cNvSpPr/>
          <p:nvPr/>
        </p:nvSpPr>
        <p:spPr>
          <a:xfrm>
            <a:off x="9900458" y="5513147"/>
            <a:ext cx="1784886" cy="616267"/>
          </a:xfrm>
          <a:prstGeom prst="roundRect">
            <a:avLst/>
          </a:prstGeom>
          <a:solidFill>
            <a:schemeClr val="accent3">
              <a:lumMod val="75000"/>
            </a:schemeClr>
          </a:solidFill>
          <a:ln>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r-BE" b="1">
                <a:latin typeface="Calibri Light" panose="020F0302020204030204" pitchFamily="34" charset="0"/>
                <a:cs typeface="Calibri Light" panose="020F0302020204030204" pitchFamily="34" charset="0"/>
              </a:rPr>
              <a:t>Délibération</a:t>
            </a:r>
          </a:p>
        </p:txBody>
      </p:sp>
    </p:spTree>
    <p:extLst>
      <p:ext uri="{BB962C8B-B14F-4D97-AF65-F5344CB8AC3E}">
        <p14:creationId xmlns:p14="http://schemas.microsoft.com/office/powerpoint/2010/main" val="36297266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12</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F67E3FE6-EDB9-9CBD-E024-F6B5AAD8AEB2}"/>
              </a:ext>
            </a:extLst>
          </p:cNvPr>
          <p:cNvSpPr txBox="1"/>
          <p:nvPr/>
        </p:nvSpPr>
        <p:spPr>
          <a:xfrm>
            <a:off x="435428" y="961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5. Evaluer des compétences </a:t>
            </a:r>
            <a:endParaRPr lang="en-GB" sz="2800" b="1">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E1C18DC0-7928-2E95-283E-CA532F7E56DB}"/>
              </a:ext>
            </a:extLst>
          </p:cNvPr>
          <p:cNvSpPr txBox="1"/>
          <p:nvPr/>
        </p:nvSpPr>
        <p:spPr>
          <a:xfrm>
            <a:off x="869525" y="580683"/>
            <a:ext cx="7508631" cy="369332"/>
          </a:xfrm>
          <a:prstGeom prst="rect">
            <a:avLst/>
          </a:prstGeom>
          <a:noFill/>
        </p:spPr>
        <p:txBody>
          <a:bodyPr wrap="square" rtlCol="0">
            <a:spAutoFit/>
          </a:bodyPr>
          <a:lstStyle/>
          <a:p>
            <a:r>
              <a:rPr lang="fr-BE" sz="1800" b="1">
                <a:latin typeface="Calibri Light" panose="020F0302020204030204" pitchFamily="34" charset="0"/>
                <a:cs typeface="Calibri Light" panose="020F0302020204030204" pitchFamily="34" charset="0"/>
              </a:rPr>
              <a:t>NOTRE CHOIX : </a:t>
            </a:r>
            <a:r>
              <a:rPr lang="fr-BE" sz="1800" b="1">
                <a:solidFill>
                  <a:srgbClr val="4CBC38"/>
                </a:solidFill>
                <a:latin typeface="Calibri Light" panose="020F0302020204030204" pitchFamily="34" charset="0"/>
                <a:cs typeface="Calibri Light" panose="020F0302020204030204" pitchFamily="34" charset="0"/>
              </a:rPr>
              <a:t>Acquis</a:t>
            </a:r>
            <a:r>
              <a:rPr lang="fr-BE" sz="1800" b="1">
                <a:latin typeface="Calibri Light" panose="020F0302020204030204" pitchFamily="34" charset="0"/>
                <a:cs typeface="Calibri Light" panose="020F0302020204030204" pitchFamily="34" charset="0"/>
              </a:rPr>
              <a:t> / </a:t>
            </a:r>
            <a:r>
              <a:rPr lang="fr-BE" sz="1800" b="1">
                <a:solidFill>
                  <a:srgbClr val="C00000"/>
                </a:solidFill>
                <a:latin typeface="Calibri Light" panose="020F0302020204030204" pitchFamily="34" charset="0"/>
                <a:cs typeface="Calibri Light" panose="020F0302020204030204" pitchFamily="34" charset="0"/>
              </a:rPr>
              <a:t>Non-acquis</a:t>
            </a:r>
            <a:r>
              <a:rPr lang="fr-BE" sz="1800" b="1">
                <a:latin typeface="Calibri Light" panose="020F0302020204030204" pitchFamily="34" charset="0"/>
                <a:cs typeface="Calibri Light" panose="020F0302020204030204" pitchFamily="34" charset="0"/>
              </a:rPr>
              <a:t> – évaluation continue </a:t>
            </a:r>
            <a:endParaRPr lang="en-US" sz="1800" b="1">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46156683-9501-F4F3-C2CD-636E767FBF80}"/>
              </a:ext>
            </a:extLst>
          </p:cNvPr>
          <p:cNvPicPr>
            <a:picLocks noChangeAspect="1"/>
          </p:cNvPicPr>
          <p:nvPr/>
        </p:nvPicPr>
        <p:blipFill rotWithShape="1">
          <a:blip r:embed="rId3"/>
          <a:srcRect t="14598"/>
          <a:stretch/>
        </p:blipFill>
        <p:spPr>
          <a:xfrm>
            <a:off x="142117" y="1103903"/>
            <a:ext cx="10119117" cy="5754097"/>
          </a:xfrm>
          <a:prstGeom prst="rect">
            <a:avLst/>
          </a:prstGeom>
        </p:spPr>
      </p:pic>
      <p:sp>
        <p:nvSpPr>
          <p:cNvPr id="16" name="Arrow: Right 15">
            <a:extLst>
              <a:ext uri="{FF2B5EF4-FFF2-40B4-BE49-F238E27FC236}">
                <a16:creationId xmlns:a16="http://schemas.microsoft.com/office/drawing/2014/main" id="{E77F488B-F518-DE88-0342-43B2CBEC24A4}"/>
              </a:ext>
            </a:extLst>
          </p:cNvPr>
          <p:cNvSpPr/>
          <p:nvPr/>
        </p:nvSpPr>
        <p:spPr>
          <a:xfrm rot="13329122">
            <a:off x="4366401" y="3114879"/>
            <a:ext cx="76918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E785114-674F-079A-D0AB-DE4EB8202045}"/>
              </a:ext>
            </a:extLst>
          </p:cNvPr>
          <p:cNvSpPr txBox="1"/>
          <p:nvPr/>
        </p:nvSpPr>
        <p:spPr>
          <a:xfrm>
            <a:off x="5060714" y="3550822"/>
            <a:ext cx="761747" cy="307777"/>
          </a:xfrm>
          <a:prstGeom prst="rect">
            <a:avLst/>
          </a:prstGeom>
          <a:noFill/>
        </p:spPr>
        <p:txBody>
          <a:bodyPr wrap="none" rtlCol="0">
            <a:spAutoFit/>
          </a:bodyPr>
          <a:lstStyle/>
          <a:p>
            <a:r>
              <a:rPr lang="fr-BE" b="1">
                <a:latin typeface="Calibri Light" panose="020F0302020204030204" pitchFamily="34" charset="0"/>
                <a:cs typeface="Calibri Light" panose="020F0302020204030204" pitchFamily="34" charset="0"/>
              </a:rPr>
              <a:t>AA local</a:t>
            </a:r>
            <a:endParaRPr lang="en-GB" b="1">
              <a:latin typeface="Calibri Light" panose="020F0302020204030204" pitchFamily="34" charset="0"/>
              <a:cs typeface="Calibri Light" panose="020F0302020204030204" pitchFamily="34" charset="0"/>
            </a:endParaRPr>
          </a:p>
        </p:txBody>
      </p:sp>
      <p:sp>
        <p:nvSpPr>
          <p:cNvPr id="18" name="Arrow: Right 17">
            <a:extLst>
              <a:ext uri="{FF2B5EF4-FFF2-40B4-BE49-F238E27FC236}">
                <a16:creationId xmlns:a16="http://schemas.microsoft.com/office/drawing/2014/main" id="{0D077D34-FF12-D137-7654-93C833B874EB}"/>
              </a:ext>
            </a:extLst>
          </p:cNvPr>
          <p:cNvSpPr/>
          <p:nvPr/>
        </p:nvSpPr>
        <p:spPr>
          <a:xfrm rot="11476056">
            <a:off x="4341450" y="6146518"/>
            <a:ext cx="76918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442CA75-3083-2A51-B217-1D321D7A1D3F}"/>
              </a:ext>
            </a:extLst>
          </p:cNvPr>
          <p:cNvSpPr txBox="1"/>
          <p:nvPr/>
        </p:nvSpPr>
        <p:spPr>
          <a:xfrm>
            <a:off x="5177470" y="6311912"/>
            <a:ext cx="849913" cy="307777"/>
          </a:xfrm>
          <a:prstGeom prst="rect">
            <a:avLst/>
          </a:prstGeom>
          <a:noFill/>
        </p:spPr>
        <p:txBody>
          <a:bodyPr wrap="none" rtlCol="0">
            <a:spAutoFit/>
          </a:bodyPr>
          <a:lstStyle/>
          <a:p>
            <a:r>
              <a:rPr lang="fr-BE" b="1">
                <a:latin typeface="Calibri Light" panose="020F0302020204030204" pitchFamily="34" charset="0"/>
                <a:cs typeface="Calibri Light" panose="020F0302020204030204" pitchFamily="34" charset="0"/>
              </a:rPr>
              <a:t>AA global</a:t>
            </a:r>
            <a:endParaRPr lang="en-GB" b="1">
              <a:latin typeface="Calibri Light" panose="020F0302020204030204" pitchFamily="34" charset="0"/>
              <a:cs typeface="Calibri Light" panose="020F0302020204030204" pitchFamily="34" charset="0"/>
            </a:endParaRPr>
          </a:p>
        </p:txBody>
      </p:sp>
      <p:pic>
        <p:nvPicPr>
          <p:cNvPr id="21" name="Picture 20" descr="Logo&#10;&#10;Description automatically generated">
            <a:extLst>
              <a:ext uri="{FF2B5EF4-FFF2-40B4-BE49-F238E27FC236}">
                <a16:creationId xmlns:a16="http://schemas.microsoft.com/office/drawing/2014/main" id="{BA8FE28B-4F78-1703-782C-053077ACE965}"/>
              </a:ext>
            </a:extLst>
          </p:cNvPr>
          <p:cNvPicPr>
            <a:picLocks noChangeAspect="1"/>
          </p:cNvPicPr>
          <p:nvPr/>
        </p:nvPicPr>
        <p:blipFill>
          <a:blip r:embed="rId4"/>
          <a:stretch>
            <a:fillRect/>
          </a:stretch>
        </p:blipFill>
        <p:spPr>
          <a:xfrm>
            <a:off x="8686339" y="152623"/>
            <a:ext cx="3149789" cy="915510"/>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C3C74812-5559-B4A1-543F-5CDCED136DA6}"/>
              </a:ext>
            </a:extLst>
          </p:cNvPr>
          <p:cNvPicPr>
            <a:picLocks noChangeAspect="1"/>
          </p:cNvPicPr>
          <p:nvPr/>
        </p:nvPicPr>
        <p:blipFill>
          <a:blip r:embed="rId5"/>
          <a:stretch>
            <a:fillRect/>
          </a:stretch>
        </p:blipFill>
        <p:spPr>
          <a:xfrm>
            <a:off x="6872268" y="236670"/>
            <a:ext cx="1263305" cy="765414"/>
          </a:xfrm>
          <a:prstGeom prst="rect">
            <a:avLst/>
          </a:prstGeom>
        </p:spPr>
      </p:pic>
    </p:spTree>
    <p:extLst>
      <p:ext uri="{BB962C8B-B14F-4D97-AF65-F5344CB8AC3E}">
        <p14:creationId xmlns:p14="http://schemas.microsoft.com/office/powerpoint/2010/main" val="29499965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13</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147C85D-6BC7-E656-44EE-901B5BBD5AEE}"/>
              </a:ext>
            </a:extLst>
          </p:cNvPr>
          <p:cNvSpPr txBox="1"/>
          <p:nvPr/>
        </p:nvSpPr>
        <p:spPr>
          <a:xfrm>
            <a:off x="1985189" y="2567498"/>
            <a:ext cx="2691401" cy="400110"/>
          </a:xfrm>
          <a:prstGeom prst="rect">
            <a:avLst/>
          </a:prstGeom>
          <a:solidFill>
            <a:srgbClr val="00B050"/>
          </a:solidFill>
        </p:spPr>
        <p:txBody>
          <a:bodyPr wrap="square" rtlCol="0">
            <a:spAutoFit/>
          </a:bodyPr>
          <a:lstStyle/>
          <a:p>
            <a:r>
              <a:rPr lang="fr-BE" sz="2000" b="1">
                <a:latin typeface="Calibri Light" panose="020F0302020204030204" pitchFamily="34" charset="0"/>
                <a:cs typeface="Calibri Light" panose="020F0302020204030204" pitchFamily="34" charset="0"/>
              </a:rPr>
              <a:t>Comment réussir l’UE ? </a:t>
            </a:r>
            <a:endParaRPr lang="en-GB" sz="2000" b="1">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D5C6E44C-CB6A-6BD7-C38E-C1D5919CC3FD}"/>
              </a:ext>
            </a:extLst>
          </p:cNvPr>
          <p:cNvSpPr txBox="1"/>
          <p:nvPr/>
        </p:nvSpPr>
        <p:spPr>
          <a:xfrm>
            <a:off x="1856867" y="3287831"/>
            <a:ext cx="2948046" cy="707886"/>
          </a:xfrm>
          <a:prstGeom prst="rect">
            <a:avLst/>
          </a:prstGeom>
          <a:noFill/>
        </p:spPr>
        <p:txBody>
          <a:bodyPr wrap="square" rtlCol="0">
            <a:spAutoFit/>
          </a:bodyPr>
          <a:lstStyle/>
          <a:p>
            <a:pPr algn="ctr"/>
            <a:r>
              <a:rPr lang="fr-BE" sz="2000" b="1">
                <a:solidFill>
                  <a:srgbClr val="FF0000"/>
                </a:solidFill>
                <a:latin typeface="Calibri Light" panose="020F0302020204030204" pitchFamily="34" charset="0"/>
                <a:cs typeface="Calibri Light" panose="020F0302020204030204" pitchFamily="34" charset="0"/>
              </a:rPr>
              <a:t>Valider l’ensemble des AA globaux en fin d’UE  </a:t>
            </a:r>
            <a:endParaRPr lang="en-GB" sz="2000" b="1">
              <a:solidFill>
                <a:srgbClr val="FF0000"/>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BD2DD5A-45B1-06DC-A208-F79199CE86AE}"/>
              </a:ext>
            </a:extLst>
          </p:cNvPr>
          <p:cNvSpPr txBox="1"/>
          <p:nvPr/>
        </p:nvSpPr>
        <p:spPr>
          <a:xfrm>
            <a:off x="6240526" y="2586171"/>
            <a:ext cx="3800622" cy="400110"/>
          </a:xfrm>
          <a:prstGeom prst="rect">
            <a:avLst/>
          </a:prstGeom>
          <a:solidFill>
            <a:srgbClr val="00B050"/>
          </a:solidFill>
        </p:spPr>
        <p:txBody>
          <a:bodyPr wrap="square" rtlCol="0">
            <a:spAutoFit/>
          </a:bodyPr>
          <a:lstStyle/>
          <a:p>
            <a:r>
              <a:rPr lang="fr-BE" sz="2000" b="1">
                <a:latin typeface="Calibri Light" panose="020F0302020204030204" pitchFamily="34" charset="0"/>
                <a:cs typeface="Calibri Light" panose="020F0302020204030204" pitchFamily="34" charset="0"/>
              </a:rPr>
              <a:t>Comment valider les AA globaux ? </a:t>
            </a:r>
            <a:endParaRPr lang="en-GB" sz="2000" b="1">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4702AC24-1E30-6DB8-66D5-F4F35FC9CF27}"/>
              </a:ext>
            </a:extLst>
          </p:cNvPr>
          <p:cNvSpPr txBox="1"/>
          <p:nvPr/>
        </p:nvSpPr>
        <p:spPr>
          <a:xfrm>
            <a:off x="5500916" y="3283040"/>
            <a:ext cx="5055554" cy="707886"/>
          </a:xfrm>
          <a:prstGeom prst="rect">
            <a:avLst/>
          </a:prstGeom>
          <a:noFill/>
        </p:spPr>
        <p:txBody>
          <a:bodyPr wrap="square" rtlCol="0">
            <a:spAutoFit/>
          </a:bodyPr>
          <a:lstStyle/>
          <a:p>
            <a:pPr algn="ctr"/>
            <a:r>
              <a:rPr lang="fr-BE" sz="2000" b="1">
                <a:solidFill>
                  <a:srgbClr val="FF0000"/>
                </a:solidFill>
                <a:latin typeface="Calibri Light" panose="020F0302020204030204" pitchFamily="34" charset="0"/>
                <a:cs typeface="Calibri Light" panose="020F0302020204030204" pitchFamily="34" charset="0"/>
              </a:rPr>
              <a:t>Valider l’AA dans au moins 50 % des TP</a:t>
            </a:r>
          </a:p>
          <a:p>
            <a:pPr algn="ctr"/>
            <a:r>
              <a:rPr lang="fr-BE" sz="2000" b="1">
                <a:solidFill>
                  <a:srgbClr val="FF0000"/>
                </a:solidFill>
                <a:latin typeface="Calibri Light" panose="020F0302020204030204" pitchFamily="34" charset="0"/>
                <a:cs typeface="Calibri Light" panose="020F0302020204030204" pitchFamily="34" charset="0"/>
              </a:rPr>
              <a:t>Délibération entre encadrants</a:t>
            </a:r>
          </a:p>
        </p:txBody>
      </p:sp>
      <p:sp>
        <p:nvSpPr>
          <p:cNvPr id="6" name="TextBox 5">
            <a:extLst>
              <a:ext uri="{FF2B5EF4-FFF2-40B4-BE49-F238E27FC236}">
                <a16:creationId xmlns:a16="http://schemas.microsoft.com/office/drawing/2014/main" id="{4B4D8ECD-6673-0B01-6A04-8AB2720988F2}"/>
              </a:ext>
            </a:extLst>
          </p:cNvPr>
          <p:cNvSpPr txBox="1"/>
          <p:nvPr/>
        </p:nvSpPr>
        <p:spPr>
          <a:xfrm>
            <a:off x="1804673" y="4753938"/>
            <a:ext cx="3000240" cy="400110"/>
          </a:xfrm>
          <a:prstGeom prst="rect">
            <a:avLst/>
          </a:prstGeom>
          <a:solidFill>
            <a:srgbClr val="00B050"/>
          </a:solidFill>
        </p:spPr>
        <p:txBody>
          <a:bodyPr wrap="square" rtlCol="0">
            <a:spAutoFit/>
          </a:bodyPr>
          <a:lstStyle/>
          <a:p>
            <a:r>
              <a:rPr lang="fr-BE" sz="2000" b="1">
                <a:latin typeface="Calibri Light" panose="020F0302020204030204" pitchFamily="34" charset="0"/>
                <a:cs typeface="Calibri Light" panose="020F0302020204030204" pitchFamily="34" charset="0"/>
              </a:rPr>
              <a:t>Que faire en cas d’échec ? </a:t>
            </a:r>
            <a:endParaRPr lang="en-GB" sz="2000" b="1">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2632B21-981E-89F9-BF33-4839F3450473}"/>
              </a:ext>
            </a:extLst>
          </p:cNvPr>
          <p:cNvSpPr txBox="1"/>
          <p:nvPr/>
        </p:nvSpPr>
        <p:spPr>
          <a:xfrm>
            <a:off x="1832195" y="5335429"/>
            <a:ext cx="3336133" cy="707886"/>
          </a:xfrm>
          <a:prstGeom prst="rect">
            <a:avLst/>
          </a:prstGeom>
          <a:noFill/>
        </p:spPr>
        <p:txBody>
          <a:bodyPr wrap="square" rtlCol="0">
            <a:spAutoFit/>
          </a:bodyPr>
          <a:lstStyle/>
          <a:p>
            <a:r>
              <a:rPr lang="en-GB" sz="2000" b="1">
                <a:solidFill>
                  <a:srgbClr val="FF0000"/>
                </a:solidFill>
                <a:latin typeface="Calibri Light" panose="020F0302020204030204" pitchFamily="34" charset="0"/>
                <a:cs typeface="Calibri Light" panose="020F0302020204030204" pitchFamily="34" charset="0"/>
              </a:rPr>
              <a:t>Feed-back </a:t>
            </a:r>
            <a:r>
              <a:rPr lang="en-GB" sz="2000" b="1" err="1">
                <a:solidFill>
                  <a:srgbClr val="FF0000"/>
                </a:solidFill>
                <a:latin typeface="Calibri Light" panose="020F0302020204030204" pitchFamily="34" charset="0"/>
                <a:cs typeface="Calibri Light" panose="020F0302020204030204" pitchFamily="34" charset="0"/>
              </a:rPr>
              <a:t>en</a:t>
            </a:r>
            <a:r>
              <a:rPr lang="en-GB" sz="2000" b="1">
                <a:solidFill>
                  <a:srgbClr val="FF0000"/>
                </a:solidFill>
                <a:latin typeface="Calibri Light" panose="020F0302020204030204" pitchFamily="34" charset="0"/>
                <a:cs typeface="Calibri Light" panose="020F0302020204030204" pitchFamily="34" charset="0"/>
              </a:rPr>
              <a:t> </a:t>
            </a:r>
            <a:r>
              <a:rPr lang="en-GB" sz="2000" b="1" err="1">
                <a:solidFill>
                  <a:srgbClr val="FF0000"/>
                </a:solidFill>
                <a:latin typeface="Calibri Light" panose="020F0302020204030204" pitchFamily="34" charset="0"/>
                <a:cs typeface="Calibri Light" panose="020F0302020204030204" pitchFamily="34" charset="0"/>
              </a:rPr>
              <a:t>cours</a:t>
            </a:r>
            <a:r>
              <a:rPr lang="en-GB" sz="2000" b="1">
                <a:solidFill>
                  <a:srgbClr val="FF0000"/>
                </a:solidFill>
                <a:latin typeface="Calibri Light" panose="020F0302020204030204" pitchFamily="34" charset="0"/>
                <a:cs typeface="Calibri Light" panose="020F0302020204030204" pitchFamily="34" charset="0"/>
              </a:rPr>
              <a:t> </a:t>
            </a:r>
            <a:r>
              <a:rPr lang="en-GB" sz="2000" b="1" err="1">
                <a:solidFill>
                  <a:srgbClr val="FF0000"/>
                </a:solidFill>
                <a:latin typeface="Calibri Light" panose="020F0302020204030204" pitchFamily="34" charset="0"/>
                <a:cs typeface="Calibri Light" panose="020F0302020204030204" pitchFamily="34" charset="0"/>
              </a:rPr>
              <a:t>d’année</a:t>
            </a:r>
            <a:endParaRPr lang="en-GB" sz="2000" b="1">
              <a:solidFill>
                <a:srgbClr val="FF0000"/>
              </a:solidFill>
              <a:latin typeface="Calibri Light" panose="020F0302020204030204" pitchFamily="34" charset="0"/>
              <a:cs typeface="Calibri Light" panose="020F0302020204030204" pitchFamily="34" charset="0"/>
            </a:endParaRPr>
          </a:p>
          <a:p>
            <a:r>
              <a:rPr lang="en-GB" sz="2000" b="1" err="1">
                <a:solidFill>
                  <a:srgbClr val="FF0000"/>
                </a:solidFill>
                <a:latin typeface="Calibri Light" panose="020F0302020204030204" pitchFamily="34" charset="0"/>
                <a:cs typeface="Calibri Light" panose="020F0302020204030204" pitchFamily="34" charset="0"/>
              </a:rPr>
              <a:t>Remédiation</a:t>
            </a:r>
            <a:r>
              <a:rPr lang="en-GB" sz="2000" b="1">
                <a:solidFill>
                  <a:srgbClr val="FF0000"/>
                </a:solidFill>
                <a:latin typeface="Calibri Light" panose="020F0302020204030204" pitchFamily="34" charset="0"/>
                <a:cs typeface="Calibri Light" panose="020F0302020204030204" pitchFamily="34" charset="0"/>
              </a:rPr>
              <a:t> possible</a:t>
            </a:r>
          </a:p>
        </p:txBody>
      </p:sp>
      <p:sp>
        <p:nvSpPr>
          <p:cNvPr id="8" name="TextBox 7">
            <a:extLst>
              <a:ext uri="{FF2B5EF4-FFF2-40B4-BE49-F238E27FC236}">
                <a16:creationId xmlns:a16="http://schemas.microsoft.com/office/drawing/2014/main" id="{55AAE31B-D5D7-966F-AFEA-52ABB288750E}"/>
              </a:ext>
            </a:extLst>
          </p:cNvPr>
          <p:cNvSpPr txBox="1"/>
          <p:nvPr/>
        </p:nvSpPr>
        <p:spPr>
          <a:xfrm>
            <a:off x="5904548" y="4752567"/>
            <a:ext cx="4651922" cy="400110"/>
          </a:xfrm>
          <a:prstGeom prst="rect">
            <a:avLst/>
          </a:prstGeom>
          <a:solidFill>
            <a:srgbClr val="00B050"/>
          </a:solidFill>
        </p:spPr>
        <p:txBody>
          <a:bodyPr wrap="square" rtlCol="0">
            <a:spAutoFit/>
          </a:bodyPr>
          <a:lstStyle/>
          <a:p>
            <a:r>
              <a:rPr lang="fr-BE" sz="2000" b="1">
                <a:latin typeface="Calibri Light" panose="020F0302020204030204" pitchFamily="34" charset="0"/>
                <a:cs typeface="Calibri Light" panose="020F0302020204030204" pitchFamily="34" charset="0"/>
              </a:rPr>
              <a:t>Comment calculer la note finale de l’UE ?</a:t>
            </a:r>
            <a:endParaRPr lang="en-GB" sz="2000" b="1">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E6355129-0B27-37B1-3BC8-ECA953C869AD}"/>
              </a:ext>
            </a:extLst>
          </p:cNvPr>
          <p:cNvSpPr txBox="1"/>
          <p:nvPr/>
        </p:nvSpPr>
        <p:spPr>
          <a:xfrm>
            <a:off x="6342517" y="5335429"/>
            <a:ext cx="3698631" cy="707886"/>
          </a:xfrm>
          <a:prstGeom prst="rect">
            <a:avLst/>
          </a:prstGeom>
          <a:noFill/>
        </p:spPr>
        <p:txBody>
          <a:bodyPr wrap="square" rtlCol="0">
            <a:spAutoFit/>
          </a:bodyPr>
          <a:lstStyle/>
          <a:p>
            <a:pPr algn="ctr"/>
            <a:r>
              <a:rPr lang="fr-BE" sz="2000" b="1" err="1">
                <a:solidFill>
                  <a:srgbClr val="FF0000"/>
                </a:solidFill>
                <a:latin typeface="Calibri Light" panose="020F0302020204030204" pitchFamily="34" charset="0"/>
                <a:cs typeface="Calibri Light" panose="020F0302020204030204" pitchFamily="34" charset="0"/>
              </a:rPr>
              <a:t>Barême</a:t>
            </a:r>
            <a:r>
              <a:rPr lang="fr-BE" sz="2000" b="1">
                <a:solidFill>
                  <a:srgbClr val="FF0000"/>
                </a:solidFill>
                <a:latin typeface="Calibri Light" panose="020F0302020204030204" pitchFamily="34" charset="0"/>
                <a:cs typeface="Calibri Light" panose="020F0302020204030204" pitchFamily="34" charset="0"/>
              </a:rPr>
              <a:t> selon le nombre de AA locaux validés</a:t>
            </a:r>
            <a:endParaRPr lang="en-GB" sz="2000" b="1">
              <a:solidFill>
                <a:srgbClr val="FF0000"/>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EE08D8E4-DB35-A61D-B2A3-84965782CC92}"/>
              </a:ext>
            </a:extLst>
          </p:cNvPr>
          <p:cNvSpPr txBox="1"/>
          <p:nvPr/>
        </p:nvSpPr>
        <p:spPr>
          <a:xfrm>
            <a:off x="3759754" y="1081236"/>
            <a:ext cx="4289588" cy="400110"/>
          </a:xfrm>
          <a:prstGeom prst="rect">
            <a:avLst/>
          </a:prstGeom>
          <a:solidFill>
            <a:srgbClr val="00B050"/>
          </a:solidFill>
        </p:spPr>
        <p:txBody>
          <a:bodyPr wrap="square" rtlCol="0">
            <a:spAutoFit/>
          </a:bodyPr>
          <a:lstStyle/>
          <a:p>
            <a:r>
              <a:rPr lang="fr-BE" sz="2000" b="1">
                <a:latin typeface="Calibri Light" panose="020F0302020204030204" pitchFamily="34" charset="0"/>
                <a:cs typeface="Calibri Light" panose="020F0302020204030204" pitchFamily="34" charset="0"/>
              </a:rPr>
              <a:t>Quel critère pour valider un AA local ? </a:t>
            </a:r>
            <a:endParaRPr lang="en-GB" sz="2000" b="1">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0D558E93-86C5-73B1-EFFA-2BD972774BF6}"/>
              </a:ext>
            </a:extLst>
          </p:cNvPr>
          <p:cNvSpPr txBox="1"/>
          <p:nvPr/>
        </p:nvSpPr>
        <p:spPr>
          <a:xfrm>
            <a:off x="4339030" y="1601648"/>
            <a:ext cx="2948046" cy="400110"/>
          </a:xfrm>
          <a:prstGeom prst="rect">
            <a:avLst/>
          </a:prstGeom>
          <a:noFill/>
        </p:spPr>
        <p:txBody>
          <a:bodyPr wrap="square" rtlCol="0">
            <a:spAutoFit/>
          </a:bodyPr>
          <a:lstStyle/>
          <a:p>
            <a:pPr algn="ctr"/>
            <a:r>
              <a:rPr lang="fr-BE" sz="2000" b="1">
                <a:solidFill>
                  <a:srgbClr val="FF0000"/>
                </a:solidFill>
                <a:latin typeface="Calibri Light" panose="020F0302020204030204" pitchFamily="34" charset="0"/>
                <a:cs typeface="Calibri Light" panose="020F0302020204030204" pitchFamily="34" charset="0"/>
              </a:rPr>
              <a:t>Seuil prédéfini et progressif </a:t>
            </a:r>
            <a:endParaRPr lang="en-GB" sz="2000" b="1">
              <a:solidFill>
                <a:srgbClr val="FF0000"/>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D3E9AC89-F907-DC86-A3E3-C851B29CF38A}"/>
              </a:ext>
            </a:extLst>
          </p:cNvPr>
          <p:cNvSpPr txBox="1"/>
          <p:nvPr/>
        </p:nvSpPr>
        <p:spPr>
          <a:xfrm>
            <a:off x="435428" y="2612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5. Evaluer des compétences </a:t>
            </a:r>
            <a:endParaRPr lang="en-GB" sz="2800"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60662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14</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AAD77FFE-1FF3-BE0B-D132-45D360AA6FBD}"/>
              </a:ext>
            </a:extLst>
          </p:cNvPr>
          <p:cNvSpPr txBox="1"/>
          <p:nvPr/>
        </p:nvSpPr>
        <p:spPr>
          <a:xfrm>
            <a:off x="435428" y="2612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5. Evaluer des compétences </a:t>
            </a:r>
            <a:endParaRPr lang="en-GB" sz="2800" b="1">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F361FE6C-556C-D5CE-220C-365EAEA8B336}"/>
              </a:ext>
            </a:extLst>
          </p:cNvPr>
          <p:cNvSpPr txBox="1"/>
          <p:nvPr/>
        </p:nvSpPr>
        <p:spPr>
          <a:xfrm>
            <a:off x="1372714" y="863506"/>
            <a:ext cx="5904385" cy="369332"/>
          </a:xfrm>
          <a:prstGeom prst="rect">
            <a:avLst/>
          </a:prstGeom>
          <a:noFill/>
          <a:ln>
            <a:solidFill>
              <a:srgbClr val="92D050"/>
            </a:solidFill>
          </a:ln>
        </p:spPr>
        <p:txBody>
          <a:bodyPr wrap="square" rtlCol="0">
            <a:spAutoFit/>
          </a:bodyPr>
          <a:lstStyle/>
          <a:p>
            <a:r>
              <a:rPr lang="fr-BE" sz="1800" b="1">
                <a:latin typeface="Calibri Light" panose="020F0302020204030204" pitchFamily="34" charset="0"/>
                <a:cs typeface="Calibri Light" panose="020F0302020204030204" pitchFamily="34" charset="0"/>
              </a:rPr>
              <a:t>Autre choix possible : 4 niveaux – évaluation continue / unique </a:t>
            </a:r>
            <a:endParaRPr lang="en-US" sz="1800" b="1">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ED6A1F8A-6170-057C-B74B-A596B251F575}"/>
              </a:ext>
            </a:extLst>
          </p:cNvPr>
          <p:cNvSpPr/>
          <p:nvPr/>
        </p:nvSpPr>
        <p:spPr>
          <a:xfrm>
            <a:off x="211015" y="1758462"/>
            <a:ext cx="2936631" cy="7561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Démonstration insuffisante</a:t>
            </a:r>
          </a:p>
          <a:p>
            <a:pPr algn="ctr"/>
            <a:r>
              <a:rPr lang="fr-BE" sz="1600" b="1">
                <a:latin typeface="Calibri Light" panose="020F0302020204030204" pitchFamily="34" charset="0"/>
                <a:cs typeface="Calibri Light" panose="020F0302020204030204" pitchFamily="34" charset="0"/>
              </a:rPr>
              <a:t>(0 à 9)</a:t>
            </a:r>
            <a:endParaRPr lang="en-US" sz="1600" b="1">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715F085D-5CCB-5C13-4017-3A00B8C4A445}"/>
              </a:ext>
            </a:extLst>
          </p:cNvPr>
          <p:cNvSpPr/>
          <p:nvPr/>
        </p:nvSpPr>
        <p:spPr>
          <a:xfrm>
            <a:off x="3220918" y="1758462"/>
            <a:ext cx="2936631" cy="7561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Démonstration satisfaisante</a:t>
            </a:r>
          </a:p>
          <a:p>
            <a:pPr algn="ctr"/>
            <a:r>
              <a:rPr lang="fr-BE" sz="1600" b="1">
                <a:latin typeface="Calibri Light" panose="020F0302020204030204" pitchFamily="34" charset="0"/>
                <a:cs typeface="Calibri Light" panose="020F0302020204030204" pitchFamily="34" charset="0"/>
              </a:rPr>
              <a:t>(10 à 12)</a:t>
            </a:r>
            <a:endParaRPr lang="en-US" sz="1600" b="1">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AD60B742-8B81-6B47-73CA-A54E64BE71C6}"/>
              </a:ext>
            </a:extLst>
          </p:cNvPr>
          <p:cNvSpPr/>
          <p:nvPr/>
        </p:nvSpPr>
        <p:spPr>
          <a:xfrm>
            <a:off x="6212393" y="1758462"/>
            <a:ext cx="2936631" cy="75613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Bonne Démonstration</a:t>
            </a:r>
          </a:p>
          <a:p>
            <a:pPr algn="ctr"/>
            <a:r>
              <a:rPr lang="fr-BE" sz="1600" b="1">
                <a:latin typeface="Calibri Light" panose="020F0302020204030204" pitchFamily="34" charset="0"/>
                <a:cs typeface="Calibri Light" panose="020F0302020204030204" pitchFamily="34" charset="0"/>
              </a:rPr>
              <a:t>(13 à 17)</a:t>
            </a:r>
            <a:endParaRPr lang="en-US" sz="1600" b="1">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BB921A52-AA18-533A-D4B1-4EF0BF3A78B1}"/>
              </a:ext>
            </a:extLst>
          </p:cNvPr>
          <p:cNvSpPr/>
          <p:nvPr/>
        </p:nvSpPr>
        <p:spPr>
          <a:xfrm>
            <a:off x="9203868" y="1758462"/>
            <a:ext cx="2936631" cy="75613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a:latin typeface="Calibri Light" panose="020F0302020204030204" pitchFamily="34" charset="0"/>
                <a:cs typeface="Calibri Light" panose="020F0302020204030204" pitchFamily="34" charset="0"/>
              </a:rPr>
              <a:t>Excellente Démonstration</a:t>
            </a:r>
          </a:p>
          <a:p>
            <a:pPr algn="ctr"/>
            <a:r>
              <a:rPr lang="fr-BE" sz="1600" b="1">
                <a:latin typeface="Calibri Light" panose="020F0302020204030204" pitchFamily="34" charset="0"/>
                <a:cs typeface="Calibri Light" panose="020F0302020204030204" pitchFamily="34" charset="0"/>
              </a:rPr>
              <a:t>(18 à 20)</a:t>
            </a:r>
            <a:endParaRPr lang="en-US" sz="1600" b="1">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12C3ACFB-4DB5-A97E-93B8-9FAB9922ADB4}"/>
              </a:ext>
            </a:extLst>
          </p:cNvPr>
          <p:cNvSpPr txBox="1"/>
          <p:nvPr/>
        </p:nvSpPr>
        <p:spPr>
          <a:xfrm>
            <a:off x="3379016" y="2945415"/>
            <a:ext cx="462475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Indicateurs fins de niveau de maîtrise</a:t>
            </a:r>
            <a:endParaRPr lang="en-US" b="1">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B2D5168C-5086-41BB-0460-2D9E05E4C2DF}"/>
              </a:ext>
            </a:extLst>
          </p:cNvPr>
          <p:cNvSpPr txBox="1"/>
          <p:nvPr/>
        </p:nvSpPr>
        <p:spPr>
          <a:xfrm>
            <a:off x="1372714" y="3725290"/>
            <a:ext cx="6947877" cy="307777"/>
          </a:xfrm>
          <a:prstGeom prst="rect">
            <a:avLst/>
          </a:prstGeom>
          <a:noFill/>
          <a:ln>
            <a:solidFill>
              <a:srgbClr val="92D050"/>
            </a:solidFill>
          </a:ln>
        </p:spPr>
        <p:txBody>
          <a:bodyPr wrap="square" rtlCol="0">
            <a:spAutoFit/>
          </a:bodyPr>
          <a:lstStyle/>
          <a:p>
            <a:r>
              <a:rPr lang="fr-BE" b="1">
                <a:latin typeface="Calibri Light" panose="020F0302020204030204" pitchFamily="34" charset="0"/>
                <a:cs typeface="Calibri Light" panose="020F0302020204030204" pitchFamily="34" charset="0"/>
              </a:rPr>
              <a:t>Autre choix possible : Pondération de petits indicateurs et agrégation – éval continue / unique </a:t>
            </a:r>
            <a:endParaRPr lang="en-US" b="1">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05D7BA5B-F400-8FAA-45C7-6755BE76BCB7}"/>
              </a:ext>
            </a:extLst>
          </p:cNvPr>
          <p:cNvSpPr txBox="1"/>
          <p:nvPr/>
        </p:nvSpPr>
        <p:spPr>
          <a:xfrm>
            <a:off x="1587639" y="4065964"/>
            <a:ext cx="462475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Ex : examen QCM </a:t>
            </a:r>
            <a:endParaRPr lang="en-US" b="1">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1043BA52-1255-6ADD-636D-62CBA682EDDC}"/>
              </a:ext>
            </a:extLst>
          </p:cNvPr>
          <p:cNvSpPr txBox="1"/>
          <p:nvPr/>
        </p:nvSpPr>
        <p:spPr>
          <a:xfrm>
            <a:off x="1587639" y="4452770"/>
            <a:ext cx="462475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Distension du lien avec les compétences</a:t>
            </a:r>
            <a:endParaRPr lang="en-US"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22939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15</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FCD1CA98-7440-8F9E-F21C-23DBA823F38A}"/>
              </a:ext>
            </a:extLst>
          </p:cNvPr>
          <p:cNvSpPr txBox="1"/>
          <p:nvPr/>
        </p:nvSpPr>
        <p:spPr>
          <a:xfrm>
            <a:off x="435428" y="2612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5. Questions de recherche</a:t>
            </a:r>
            <a:endParaRPr lang="en-GB" sz="2800" b="1">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D384116D-64EB-7F88-7312-ABE1B5BE1E2C}"/>
              </a:ext>
            </a:extLst>
          </p:cNvPr>
          <p:cNvSpPr txBox="1"/>
          <p:nvPr/>
        </p:nvSpPr>
        <p:spPr>
          <a:xfrm>
            <a:off x="435427" y="889390"/>
            <a:ext cx="11735965" cy="338554"/>
          </a:xfrm>
          <a:prstGeom prst="rect">
            <a:avLst/>
          </a:prstGeom>
          <a:noFill/>
        </p:spPr>
        <p:txBody>
          <a:bodyPr wrap="square" rtlCol="0">
            <a:spAutoFit/>
          </a:bodyPr>
          <a:lstStyle/>
          <a:p>
            <a:r>
              <a:rPr lang="fr-BE" sz="1600">
                <a:latin typeface="Calibri Light" panose="020F0302020204030204" pitchFamily="34" charset="0"/>
                <a:cs typeface="Calibri Light" panose="020F0302020204030204" pitchFamily="34" charset="0"/>
              </a:rPr>
              <a:t>Q1 : Dans quelle mesure ce </a:t>
            </a:r>
            <a:r>
              <a:rPr lang="fr-BE" sz="1600" b="1">
                <a:latin typeface="Calibri Light" panose="020F0302020204030204" pitchFamily="34" charset="0"/>
                <a:cs typeface="Calibri Light" panose="020F0302020204030204" pitchFamily="34" charset="0"/>
              </a:rPr>
              <a:t>système d’évaluation </a:t>
            </a:r>
            <a:r>
              <a:rPr lang="fr-BE" sz="1600">
                <a:latin typeface="Calibri Light" panose="020F0302020204030204" pitchFamily="34" charset="0"/>
                <a:cs typeface="Calibri Light" panose="020F0302020204030204" pitchFamily="34" charset="0"/>
              </a:rPr>
              <a:t>par les AA </a:t>
            </a:r>
            <a:r>
              <a:rPr lang="fr-BE" sz="1600" b="1">
                <a:latin typeface="Calibri Light" panose="020F0302020204030204" pitchFamily="34" charset="0"/>
                <a:cs typeface="Calibri Light" panose="020F0302020204030204" pitchFamily="34" charset="0"/>
              </a:rPr>
              <a:t>influence-t-il les notes </a:t>
            </a:r>
            <a:r>
              <a:rPr lang="fr-BE" sz="1600">
                <a:latin typeface="Calibri Light" panose="020F0302020204030204" pitchFamily="34" charset="0"/>
                <a:cs typeface="Calibri Light" panose="020F0302020204030204" pitchFamily="34" charset="0"/>
              </a:rPr>
              <a:t>obtenues par les étudiants lors des Travaux pratiques  ? </a:t>
            </a:r>
            <a:endParaRPr lang="en-US" sz="160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BD9B651-217D-13F7-9330-9C07FF8462EA}"/>
              </a:ext>
            </a:extLst>
          </p:cNvPr>
          <p:cNvSpPr txBox="1"/>
          <p:nvPr/>
        </p:nvSpPr>
        <p:spPr>
          <a:xfrm>
            <a:off x="435426" y="1365346"/>
            <a:ext cx="11735965" cy="584775"/>
          </a:xfrm>
          <a:prstGeom prst="rect">
            <a:avLst/>
          </a:prstGeom>
          <a:noFill/>
        </p:spPr>
        <p:txBody>
          <a:bodyPr wrap="square" rtlCol="0">
            <a:spAutoFit/>
          </a:bodyPr>
          <a:lstStyle/>
          <a:p>
            <a:r>
              <a:rPr lang="fr-BE" sz="1600">
                <a:latin typeface="Calibri Light" panose="020F0302020204030204" pitchFamily="34" charset="0"/>
                <a:cs typeface="Calibri Light" panose="020F0302020204030204" pitchFamily="34" charset="0"/>
              </a:rPr>
              <a:t>Q2 : Quels sont les </a:t>
            </a:r>
            <a:r>
              <a:rPr lang="fr-BE" sz="1600" b="1">
                <a:latin typeface="Calibri Light" panose="020F0302020204030204" pitchFamily="34" charset="0"/>
                <a:cs typeface="Calibri Light" panose="020F0302020204030204" pitchFamily="34" charset="0"/>
              </a:rPr>
              <a:t>ressentis</a:t>
            </a:r>
            <a:r>
              <a:rPr lang="fr-BE" sz="1600">
                <a:latin typeface="Calibri Light" panose="020F0302020204030204" pitchFamily="34" charset="0"/>
                <a:cs typeface="Calibri Light" panose="020F0302020204030204" pitchFamily="34" charset="0"/>
              </a:rPr>
              <a:t> exprimés par les </a:t>
            </a:r>
            <a:r>
              <a:rPr lang="fr-BE" sz="1600" b="1">
                <a:latin typeface="Calibri Light" panose="020F0302020204030204" pitchFamily="34" charset="0"/>
                <a:cs typeface="Calibri Light" panose="020F0302020204030204" pitchFamily="34" charset="0"/>
              </a:rPr>
              <a:t>encadrants et étudiants </a:t>
            </a:r>
            <a:r>
              <a:rPr lang="fr-BE" sz="1600">
                <a:latin typeface="Calibri Light" panose="020F0302020204030204" pitchFamily="34" charset="0"/>
                <a:cs typeface="Calibri Light" panose="020F0302020204030204" pitchFamily="34" charset="0"/>
              </a:rPr>
              <a:t>concernant les objectifs et les modalités de travail (stress, quantité de travail, équité, etc.) ? </a:t>
            </a:r>
            <a:endParaRPr lang="en-US" sz="160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8518F89A-9233-D9F4-232E-1C9F7FF4D482}"/>
              </a:ext>
            </a:extLst>
          </p:cNvPr>
          <p:cNvSpPr txBox="1"/>
          <p:nvPr/>
        </p:nvSpPr>
        <p:spPr>
          <a:xfrm>
            <a:off x="435426" y="2264903"/>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6. Méthodologie</a:t>
            </a:r>
            <a:endParaRPr lang="en-GB" sz="2800" b="1">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BD90D6FF-AB13-ADD1-98EA-D99CCEE50A80}"/>
              </a:ext>
            </a:extLst>
          </p:cNvPr>
          <p:cNvPicPr>
            <a:picLocks noChangeAspect="1"/>
          </p:cNvPicPr>
          <p:nvPr/>
        </p:nvPicPr>
        <p:blipFill rotWithShape="1">
          <a:blip r:embed="rId3"/>
          <a:srcRect l="21496" t="14872" r="23504" b="16667"/>
          <a:stretch/>
        </p:blipFill>
        <p:spPr>
          <a:xfrm>
            <a:off x="5378499" y="2975079"/>
            <a:ext cx="1435002" cy="1786227"/>
          </a:xfrm>
          <a:prstGeom prst="rect">
            <a:avLst/>
          </a:prstGeom>
        </p:spPr>
      </p:pic>
      <p:sp>
        <p:nvSpPr>
          <p:cNvPr id="7" name="TextBox 6">
            <a:extLst>
              <a:ext uri="{FF2B5EF4-FFF2-40B4-BE49-F238E27FC236}">
                <a16:creationId xmlns:a16="http://schemas.microsoft.com/office/drawing/2014/main" id="{DDD6D0A0-0F3E-0EAD-8770-428CD3668139}"/>
              </a:ext>
            </a:extLst>
          </p:cNvPr>
          <p:cNvSpPr txBox="1"/>
          <p:nvPr/>
        </p:nvSpPr>
        <p:spPr>
          <a:xfrm>
            <a:off x="4555703" y="4983892"/>
            <a:ext cx="3514258" cy="738664"/>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Analyse des rapports d’activité des encadrants –</a:t>
            </a:r>
          </a:p>
          <a:p>
            <a:pPr algn="ctr"/>
            <a:r>
              <a:rPr lang="fr-BE" b="1">
                <a:latin typeface="Calibri Light" panose="020F0302020204030204" pitchFamily="34" charset="0"/>
                <a:cs typeface="Calibri Light" panose="020F0302020204030204" pitchFamily="34" charset="0"/>
              </a:rPr>
              <a:t>Evaluation institutionnelle du système</a:t>
            </a:r>
            <a:endParaRPr lang="en-US" b="1">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18841025-B727-430A-682D-B9BE8B23143D}"/>
              </a:ext>
            </a:extLst>
          </p:cNvPr>
          <p:cNvPicPr>
            <a:picLocks noChangeAspect="1"/>
          </p:cNvPicPr>
          <p:nvPr/>
        </p:nvPicPr>
        <p:blipFill rotWithShape="1">
          <a:blip r:embed="rId4"/>
          <a:srcRect l="12644" t="9156" r="9793" b="9007"/>
          <a:stretch/>
        </p:blipFill>
        <p:spPr>
          <a:xfrm>
            <a:off x="1316631" y="2882932"/>
            <a:ext cx="1867556" cy="1970520"/>
          </a:xfrm>
          <a:prstGeom prst="rect">
            <a:avLst/>
          </a:prstGeom>
        </p:spPr>
      </p:pic>
      <p:sp>
        <p:nvSpPr>
          <p:cNvPr id="9" name="TextBox 8">
            <a:extLst>
              <a:ext uri="{FF2B5EF4-FFF2-40B4-BE49-F238E27FC236}">
                <a16:creationId xmlns:a16="http://schemas.microsoft.com/office/drawing/2014/main" id="{07EB7DB5-BB4E-3709-EA7A-B1C3C7C58441}"/>
              </a:ext>
            </a:extLst>
          </p:cNvPr>
          <p:cNvSpPr txBox="1"/>
          <p:nvPr/>
        </p:nvSpPr>
        <p:spPr>
          <a:xfrm>
            <a:off x="628874" y="4983892"/>
            <a:ext cx="3514258" cy="738664"/>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Analyse des notes chiffrées des étudiants</a:t>
            </a:r>
          </a:p>
          <a:p>
            <a:pPr algn="ctr"/>
            <a:r>
              <a:rPr lang="fr-BE" b="1">
                <a:latin typeface="Calibri Light" panose="020F0302020204030204" pitchFamily="34" charset="0"/>
                <a:cs typeface="Calibri Light" panose="020F0302020204030204" pitchFamily="34" charset="0"/>
              </a:rPr>
              <a:t> –</a:t>
            </a:r>
          </a:p>
          <a:p>
            <a:pPr algn="ctr"/>
            <a:r>
              <a:rPr lang="fr-BE" b="1">
                <a:latin typeface="Calibri Light" panose="020F0302020204030204" pitchFamily="34" charset="0"/>
                <a:cs typeface="Calibri Light" panose="020F0302020204030204" pitchFamily="34" charset="0"/>
              </a:rPr>
              <a:t>Comparaison avec les années antérieures</a:t>
            </a:r>
            <a:endParaRPr lang="en-US" b="1">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5C8A8D2C-467B-ED77-0463-239B8C3E01A0}"/>
              </a:ext>
            </a:extLst>
          </p:cNvPr>
          <p:cNvPicPr>
            <a:picLocks noChangeAspect="1"/>
          </p:cNvPicPr>
          <p:nvPr/>
        </p:nvPicPr>
        <p:blipFill rotWithShape="1">
          <a:blip r:embed="rId5"/>
          <a:srcRect l="11496" t="1281" r="22351" b="5808"/>
          <a:stretch/>
        </p:blipFill>
        <p:spPr>
          <a:xfrm>
            <a:off x="9342590" y="2791818"/>
            <a:ext cx="1532779" cy="2152748"/>
          </a:xfrm>
          <a:prstGeom prst="rect">
            <a:avLst/>
          </a:prstGeom>
        </p:spPr>
      </p:pic>
      <p:sp>
        <p:nvSpPr>
          <p:cNvPr id="11" name="TextBox 10">
            <a:extLst>
              <a:ext uri="{FF2B5EF4-FFF2-40B4-BE49-F238E27FC236}">
                <a16:creationId xmlns:a16="http://schemas.microsoft.com/office/drawing/2014/main" id="{6F2F509D-6421-65A9-81BD-2EF792E78134}"/>
              </a:ext>
            </a:extLst>
          </p:cNvPr>
          <p:cNvSpPr txBox="1"/>
          <p:nvPr/>
        </p:nvSpPr>
        <p:spPr>
          <a:xfrm>
            <a:off x="8517147" y="4983892"/>
            <a:ext cx="3514258" cy="738664"/>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Analyse d’un questionnaire sur les ressentis des encadrants et étudiants</a:t>
            </a:r>
          </a:p>
          <a:p>
            <a:pPr algn="ctr"/>
            <a:r>
              <a:rPr lang="fr-BE" b="1">
                <a:latin typeface="Calibri Light" panose="020F0302020204030204" pitchFamily="34" charset="0"/>
                <a:cs typeface="Calibri Light" panose="020F0302020204030204" pitchFamily="34" charset="0"/>
              </a:rPr>
              <a:t> </a:t>
            </a:r>
            <a:r>
              <a:rPr lang="en-US" b="1">
                <a:latin typeface="Calibri Light" panose="020F0302020204030204" pitchFamily="34" charset="0"/>
                <a:cs typeface="Calibri Light" panose="020F0302020204030204" pitchFamily="34" charset="0"/>
              </a:rPr>
              <a:t>– Echelle de </a:t>
            </a:r>
            <a:r>
              <a:rPr lang="en-US" b="1" err="1">
                <a:latin typeface="Calibri Light" panose="020F0302020204030204" pitchFamily="34" charset="0"/>
                <a:cs typeface="Calibri Light" panose="020F0302020204030204" pitchFamily="34" charset="0"/>
              </a:rPr>
              <a:t>Lickert</a:t>
            </a:r>
            <a:endParaRPr lang="fr-BE"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558741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16</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4FAC7B0C-2B70-7A57-30F1-21F1C4B46E48}"/>
              </a:ext>
            </a:extLst>
          </p:cNvPr>
          <p:cNvSpPr txBox="1"/>
          <p:nvPr/>
        </p:nvSpPr>
        <p:spPr>
          <a:xfrm>
            <a:off x="435428" y="261257"/>
            <a:ext cx="8251372"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7. Résultats – à propos des notes (UE SCHIB203)</a:t>
            </a:r>
            <a:endParaRPr lang="en-GB" sz="2800" b="1">
              <a:latin typeface="Calibri Light" panose="020F0302020204030204" pitchFamily="34" charset="0"/>
              <a:cs typeface="Calibri Light" panose="020F0302020204030204" pitchFamily="34" charset="0"/>
            </a:endParaRPr>
          </a:p>
        </p:txBody>
      </p:sp>
      <p:graphicFrame>
        <p:nvGraphicFramePr>
          <p:cNvPr id="4" name="Graphique 24">
            <a:extLst>
              <a:ext uri="{FF2B5EF4-FFF2-40B4-BE49-F238E27FC236}">
                <a16:creationId xmlns:a16="http://schemas.microsoft.com/office/drawing/2014/main" id="{7A1328F8-0C89-3D41-FA17-F5ECF8B5BCD4}"/>
              </a:ext>
            </a:extLst>
          </p:cNvPr>
          <p:cNvGraphicFramePr>
            <a:graphicFrameLocks/>
          </p:cNvGraphicFramePr>
          <p:nvPr>
            <p:extLst>
              <p:ext uri="{D42A27DB-BD31-4B8C-83A1-F6EECF244321}">
                <p14:modId xmlns:p14="http://schemas.microsoft.com/office/powerpoint/2010/main" val="289013241"/>
              </p:ext>
            </p:extLst>
          </p:nvPr>
        </p:nvGraphicFramePr>
        <p:xfrm>
          <a:off x="435428" y="1383973"/>
          <a:ext cx="332331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1D60D51-2815-83F8-8EAC-7C195C6252BA}"/>
              </a:ext>
            </a:extLst>
          </p:cNvPr>
          <p:cNvSpPr/>
          <p:nvPr/>
        </p:nvSpPr>
        <p:spPr>
          <a:xfrm>
            <a:off x="1009261" y="4042790"/>
            <a:ext cx="2140322" cy="421847"/>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11,96 ± 2,65 /20</a:t>
            </a:r>
            <a:endParaRPr lang="fr-BE" sz="1600">
              <a:solidFill>
                <a:schemeClr val="tx1"/>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3AE15576-D7AC-5912-4B53-6B5350801454}"/>
              </a:ext>
            </a:extLst>
          </p:cNvPr>
          <p:cNvSpPr/>
          <p:nvPr/>
        </p:nvSpPr>
        <p:spPr>
          <a:xfrm>
            <a:off x="1009262" y="4385690"/>
            <a:ext cx="2714156" cy="421910"/>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3 échecs / 24 étudiants</a:t>
            </a:r>
            <a:endParaRPr lang="fr-BE" sz="1600">
              <a:solidFill>
                <a:schemeClr val="tx1"/>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901901D5-DD7B-309A-36AE-B0119179E548}"/>
              </a:ext>
            </a:extLst>
          </p:cNvPr>
          <p:cNvSpPr/>
          <p:nvPr/>
        </p:nvSpPr>
        <p:spPr>
          <a:xfrm>
            <a:off x="4146491" y="4050581"/>
            <a:ext cx="2140322" cy="421847"/>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12,95 ± 4,20 /20</a:t>
            </a:r>
            <a:endParaRPr lang="fr-BE" sz="1600">
              <a:solidFill>
                <a:schemeClr val="tx1"/>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904615A2-9E6A-758D-0927-79CB244ADBCE}"/>
              </a:ext>
            </a:extLst>
          </p:cNvPr>
          <p:cNvSpPr/>
          <p:nvPr/>
        </p:nvSpPr>
        <p:spPr>
          <a:xfrm>
            <a:off x="4146492" y="4393481"/>
            <a:ext cx="2563394" cy="421910"/>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6 échecs / 29 étudiants</a:t>
            </a:r>
            <a:endParaRPr lang="fr-BE" sz="1600">
              <a:solidFill>
                <a:schemeClr val="tx1"/>
              </a:solidFill>
              <a:latin typeface="Calibri Light" panose="020F0302020204030204" pitchFamily="34" charset="0"/>
              <a:cs typeface="Calibri Light" panose="020F0302020204030204" pitchFamily="34" charset="0"/>
            </a:endParaRPr>
          </a:p>
        </p:txBody>
      </p:sp>
      <p:graphicFrame>
        <p:nvGraphicFramePr>
          <p:cNvPr id="9" name="Graphique 34">
            <a:extLst>
              <a:ext uri="{FF2B5EF4-FFF2-40B4-BE49-F238E27FC236}">
                <a16:creationId xmlns:a16="http://schemas.microsoft.com/office/drawing/2014/main" id="{EDBD1149-4B48-F8BF-EABD-85EE2086040F}"/>
              </a:ext>
            </a:extLst>
          </p:cNvPr>
          <p:cNvGraphicFramePr>
            <a:graphicFrameLocks/>
          </p:cNvGraphicFramePr>
          <p:nvPr>
            <p:extLst>
              <p:ext uri="{D42A27DB-BD31-4B8C-83A1-F6EECF244321}">
                <p14:modId xmlns:p14="http://schemas.microsoft.com/office/powerpoint/2010/main" val="1097042718"/>
              </p:ext>
            </p:extLst>
          </p:nvPr>
        </p:nvGraphicFramePr>
        <p:xfrm>
          <a:off x="3359588" y="1404684"/>
          <a:ext cx="32560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36">
            <a:extLst>
              <a:ext uri="{FF2B5EF4-FFF2-40B4-BE49-F238E27FC236}">
                <a16:creationId xmlns:a16="http://schemas.microsoft.com/office/drawing/2014/main" id="{25E776EB-8744-F209-B8C7-645926850BD3}"/>
              </a:ext>
            </a:extLst>
          </p:cNvPr>
          <p:cNvGraphicFramePr>
            <a:graphicFrameLocks/>
          </p:cNvGraphicFramePr>
          <p:nvPr>
            <p:extLst>
              <p:ext uri="{D42A27DB-BD31-4B8C-83A1-F6EECF244321}">
                <p14:modId xmlns:p14="http://schemas.microsoft.com/office/powerpoint/2010/main" val="3266591598"/>
              </p:ext>
            </p:extLst>
          </p:nvPr>
        </p:nvGraphicFramePr>
        <p:xfrm>
          <a:off x="7073716" y="1386260"/>
          <a:ext cx="334353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C3C00C0F-EEA1-1890-BF02-F13A68656480}"/>
              </a:ext>
            </a:extLst>
          </p:cNvPr>
          <p:cNvSpPr/>
          <p:nvPr/>
        </p:nvSpPr>
        <p:spPr>
          <a:xfrm>
            <a:off x="8048709" y="4050581"/>
            <a:ext cx="2140322" cy="421847"/>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13,40 ± 4,25 /20</a:t>
            </a:r>
            <a:endParaRPr lang="fr-BE" sz="1600">
              <a:solidFill>
                <a:schemeClr val="tx1"/>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417C570A-E905-6BD8-B768-47D424E875EA}"/>
              </a:ext>
            </a:extLst>
          </p:cNvPr>
          <p:cNvSpPr/>
          <p:nvPr/>
        </p:nvSpPr>
        <p:spPr>
          <a:xfrm>
            <a:off x="8048710" y="4393481"/>
            <a:ext cx="2714156" cy="421910"/>
          </a:xfrm>
          <a:prstGeom prst="rect">
            <a:avLst/>
          </a:prstGeom>
        </p:spPr>
        <p:txBody>
          <a:bodyPr wrap="square">
            <a:spAutoFit/>
          </a:bodyPr>
          <a:lstStyle/>
          <a:p>
            <a:pPr>
              <a:lnSpc>
                <a:spcPct val="150000"/>
              </a:lnSpc>
              <a:buClr>
                <a:srgbClr val="4CBC38"/>
              </a:buClr>
            </a:pPr>
            <a:r>
              <a:rPr lang="fr-BE" sz="1600">
                <a:solidFill>
                  <a:schemeClr val="tx1"/>
                </a:solidFill>
                <a:latin typeface="Calibri Light" panose="020F0302020204030204" pitchFamily="34" charset="0"/>
                <a:cs typeface="Calibri Light" panose="020F0302020204030204" pitchFamily="34" charset="0"/>
                <a:sym typeface="Wingdings" panose="05000000000000000000" pitchFamily="2" charset="2"/>
              </a:rPr>
              <a:t> 5 échecs / 20 étudiants</a:t>
            </a:r>
            <a:endParaRPr lang="fr-BE" sz="1600">
              <a:solidFill>
                <a:schemeClr val="tx1"/>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3EBB3EC3-B5CB-AC2F-7DF3-795975305357}"/>
              </a:ext>
            </a:extLst>
          </p:cNvPr>
          <p:cNvSpPr txBox="1"/>
          <p:nvPr/>
        </p:nvSpPr>
        <p:spPr>
          <a:xfrm>
            <a:off x="3851116" y="5216056"/>
            <a:ext cx="5090747" cy="338554"/>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Augmentation de la note moyenne </a:t>
            </a:r>
            <a:endParaRPr lang="en-US" sz="1600" b="1">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2880780E-C8B2-9829-EFF2-ABF822C45C81}"/>
              </a:ext>
            </a:extLst>
          </p:cNvPr>
          <p:cNvSpPr txBox="1"/>
          <p:nvPr/>
        </p:nvSpPr>
        <p:spPr>
          <a:xfrm>
            <a:off x="3851116" y="5613866"/>
            <a:ext cx="5090747" cy="338554"/>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Quasi-Disparition des notes de 9 à 11 </a:t>
            </a:r>
            <a:endParaRPr lang="en-US" sz="1600" b="1">
              <a:latin typeface="Calibri Light" panose="020F0302020204030204"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id="{A5493844-27A8-3922-0EC4-FD753491B5EC}"/>
              </a:ext>
            </a:extLst>
          </p:cNvPr>
          <p:cNvSpPr/>
          <p:nvPr/>
        </p:nvSpPr>
        <p:spPr>
          <a:xfrm>
            <a:off x="3851116" y="5344357"/>
            <a:ext cx="862927"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570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Graphic spid="9" grpId="0">
        <p:bldAsOne/>
      </p:bldGraphic>
      <p:bldGraphic spid="10" grpId="0">
        <p:bldAsOne/>
      </p:bldGraphic>
      <p:bldP spid="11" grpId="0"/>
      <p:bldP spid="12" grpId="0"/>
      <p:bldP spid="13" grpId="0"/>
      <p:bldP spid="1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17</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F9D02140-7A90-97DB-6FC6-00B3581003B8}"/>
              </a:ext>
            </a:extLst>
          </p:cNvPr>
          <p:cNvSpPr txBox="1"/>
          <p:nvPr/>
        </p:nvSpPr>
        <p:spPr>
          <a:xfrm>
            <a:off x="435428" y="261257"/>
            <a:ext cx="8251372"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7. Résultats – à propos des notes (UE SCHIB203)</a:t>
            </a:r>
            <a:endParaRPr lang="en-GB" sz="2800" b="1">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A0E33209-322B-1FF2-297B-62450F5480F1}"/>
              </a:ext>
            </a:extLst>
          </p:cNvPr>
          <p:cNvSpPr txBox="1"/>
          <p:nvPr/>
        </p:nvSpPr>
        <p:spPr>
          <a:xfrm>
            <a:off x="604209" y="877055"/>
            <a:ext cx="5090747" cy="338554"/>
          </a:xfrm>
          <a:prstGeom prst="rect">
            <a:avLst/>
          </a:prstGeom>
          <a:noFill/>
        </p:spPr>
        <p:txBody>
          <a:bodyPr wrap="square" rtlCol="0">
            <a:spAutoFit/>
          </a:bodyPr>
          <a:lstStyle/>
          <a:p>
            <a:r>
              <a:rPr lang="fr-BE" sz="1600" b="1">
                <a:latin typeface="Calibri Light" panose="020F0302020204030204" pitchFamily="34" charset="0"/>
                <a:cs typeface="Calibri Light" panose="020F0302020204030204" pitchFamily="34" charset="0"/>
              </a:rPr>
              <a:t>Mais…délibération des notes sur base de profils</a:t>
            </a:r>
            <a:endParaRPr lang="en-US" sz="1600" b="1">
              <a:latin typeface="Calibri Light" panose="020F0302020204030204" pitchFamily="34" charset="0"/>
              <a:cs typeface="Calibri Light" panose="020F0302020204030204" pitchFamily="34" charset="0"/>
            </a:endParaRPr>
          </a:p>
        </p:txBody>
      </p:sp>
      <p:pic>
        <p:nvPicPr>
          <p:cNvPr id="16" name="Image 13">
            <a:extLst>
              <a:ext uri="{FF2B5EF4-FFF2-40B4-BE49-F238E27FC236}">
                <a16:creationId xmlns:a16="http://schemas.microsoft.com/office/drawing/2014/main" id="{07AF9B38-8A61-CF02-B483-8712648B4B18}"/>
              </a:ext>
            </a:extLst>
          </p:cNvPr>
          <p:cNvPicPr>
            <a:picLocks noChangeAspect="1"/>
          </p:cNvPicPr>
          <p:nvPr/>
        </p:nvPicPr>
        <p:blipFill>
          <a:blip r:embed="rId3"/>
          <a:stretch>
            <a:fillRect/>
          </a:stretch>
        </p:blipFill>
        <p:spPr>
          <a:xfrm>
            <a:off x="2092569" y="1338965"/>
            <a:ext cx="4641353" cy="4770847"/>
          </a:xfrm>
          <a:prstGeom prst="rect">
            <a:avLst/>
          </a:prstGeom>
        </p:spPr>
      </p:pic>
      <p:sp>
        <p:nvSpPr>
          <p:cNvPr id="17" name="Arrow: Right 16">
            <a:extLst>
              <a:ext uri="{FF2B5EF4-FFF2-40B4-BE49-F238E27FC236}">
                <a16:creationId xmlns:a16="http://schemas.microsoft.com/office/drawing/2014/main" id="{40FD1B80-3626-0603-E0F0-4C5D75D9DC4D}"/>
              </a:ext>
            </a:extLst>
          </p:cNvPr>
          <p:cNvSpPr/>
          <p:nvPr/>
        </p:nvSpPr>
        <p:spPr>
          <a:xfrm>
            <a:off x="7640515" y="2206869"/>
            <a:ext cx="712177"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21DAEE9E-7BF4-6608-CA91-BAA157BC8630}"/>
              </a:ext>
            </a:extLst>
          </p:cNvPr>
          <p:cNvSpPr txBox="1"/>
          <p:nvPr/>
        </p:nvSpPr>
        <p:spPr>
          <a:xfrm>
            <a:off x="8686800" y="2198077"/>
            <a:ext cx="2919046"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Echec levé après délibération </a:t>
            </a:r>
            <a:endParaRPr lang="en-US" b="1">
              <a:latin typeface="Calibri Light" panose="020F0302020204030204" pitchFamily="34" charset="0"/>
              <a:cs typeface="Calibri Light" panose="020F0302020204030204" pitchFamily="34" charset="0"/>
            </a:endParaRPr>
          </a:p>
        </p:txBody>
      </p:sp>
      <p:sp>
        <p:nvSpPr>
          <p:cNvPr id="19" name="Arrow: Right 18">
            <a:extLst>
              <a:ext uri="{FF2B5EF4-FFF2-40B4-BE49-F238E27FC236}">
                <a16:creationId xmlns:a16="http://schemas.microsoft.com/office/drawing/2014/main" id="{782C4A71-6227-D269-9FFB-BCBD3282566E}"/>
              </a:ext>
            </a:extLst>
          </p:cNvPr>
          <p:cNvSpPr/>
          <p:nvPr/>
        </p:nvSpPr>
        <p:spPr>
          <a:xfrm>
            <a:off x="7640515" y="2754923"/>
            <a:ext cx="712177"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001ED30C-D695-5B4D-0BED-0849BCE7B7D0}"/>
              </a:ext>
            </a:extLst>
          </p:cNvPr>
          <p:cNvSpPr txBox="1"/>
          <p:nvPr/>
        </p:nvSpPr>
        <p:spPr>
          <a:xfrm>
            <a:off x="8686800" y="2746131"/>
            <a:ext cx="2919046"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13 / 20</a:t>
            </a:r>
            <a:endParaRPr lang="en-US" b="1">
              <a:latin typeface="Calibri Light" panose="020F0302020204030204" pitchFamily="34" charset="0"/>
              <a:cs typeface="Calibri Light" panose="020F0302020204030204" pitchFamily="34" charset="0"/>
            </a:endParaRPr>
          </a:p>
        </p:txBody>
      </p:sp>
      <p:sp>
        <p:nvSpPr>
          <p:cNvPr id="21" name="Ellipse 2">
            <a:extLst>
              <a:ext uri="{FF2B5EF4-FFF2-40B4-BE49-F238E27FC236}">
                <a16:creationId xmlns:a16="http://schemas.microsoft.com/office/drawing/2014/main" id="{56E83732-43D6-6F4C-8F73-545A9FD5724B}"/>
              </a:ext>
            </a:extLst>
          </p:cNvPr>
          <p:cNvSpPr/>
          <p:nvPr/>
        </p:nvSpPr>
        <p:spPr>
          <a:xfrm>
            <a:off x="3776031" y="5282162"/>
            <a:ext cx="558576" cy="403654"/>
          </a:xfrm>
          <a:prstGeom prst="ellipse">
            <a:avLst/>
          </a:prstGeom>
          <a:no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22" name="ZoneTexte 4">
                <a:extLst>
                  <a:ext uri="{FF2B5EF4-FFF2-40B4-BE49-F238E27FC236}">
                    <a16:creationId xmlns:a16="http://schemas.microsoft.com/office/drawing/2014/main" id="{CA128E03-AB0F-385B-3D1D-4920855473FD}"/>
                  </a:ext>
                </a:extLst>
              </p:cNvPr>
              <p:cNvSpPr txBox="1"/>
              <p:nvPr/>
            </p:nvSpPr>
            <p:spPr>
              <a:xfrm>
                <a:off x="4479680" y="5318339"/>
                <a:ext cx="873957" cy="401392"/>
              </a:xfrm>
              <a:prstGeom prst="rect">
                <a:avLst/>
              </a:prstGeom>
              <a:noFill/>
            </p:spPr>
            <p:txBody>
              <a:bodyPr wrap="none" rtlCol="0">
                <a:spAutoFit/>
              </a:bodyPr>
              <a:lstStyle/>
              <a:p>
                <a14:m>
                  <m:oMath xmlns:m="http://schemas.openxmlformats.org/officeDocument/2006/math">
                    <m:f>
                      <m:fPr>
                        <m:ctrlPr>
                          <a:rPr lang="fr-BE" i="1" smtClean="0">
                            <a:solidFill>
                              <a:srgbClr val="4CBC38"/>
                            </a:solidFill>
                            <a:latin typeface="Cambria Math" panose="02040503050406030204" pitchFamily="18" charset="0"/>
                          </a:rPr>
                        </m:ctrlPr>
                      </m:fPr>
                      <m:num>
                        <m:r>
                          <a:rPr lang="fr-BE" b="0" i="1" smtClean="0">
                            <a:solidFill>
                              <a:srgbClr val="4CBC38"/>
                            </a:solidFill>
                            <a:latin typeface="Cambria Math" panose="02040503050406030204" pitchFamily="18" charset="0"/>
                          </a:rPr>
                          <m:t>35</m:t>
                        </m:r>
                      </m:num>
                      <m:den>
                        <m:r>
                          <a:rPr lang="fr-BE" b="0" i="1" smtClean="0">
                            <a:solidFill>
                              <a:srgbClr val="4CBC38"/>
                            </a:solidFill>
                            <a:latin typeface="Cambria Math" panose="02040503050406030204" pitchFamily="18" charset="0"/>
                          </a:rPr>
                          <m:t>54</m:t>
                        </m:r>
                      </m:den>
                    </m:f>
                  </m:oMath>
                </a14:m>
                <a:r>
                  <a:rPr lang="fr-BE">
                    <a:solidFill>
                      <a:srgbClr val="4CBC38"/>
                    </a:solidFill>
                    <a:latin typeface="Calibri Light" panose="020F0302020204030204" pitchFamily="34" charset="0"/>
                    <a:cs typeface="Calibri Light" panose="020F0302020204030204" pitchFamily="34" charset="0"/>
                  </a:rPr>
                  <a:t>= 12,96</a:t>
                </a:r>
              </a:p>
            </p:txBody>
          </p:sp>
        </mc:Choice>
        <mc:Fallback xmlns="">
          <p:sp>
            <p:nvSpPr>
              <p:cNvPr id="22" name="ZoneTexte 4">
                <a:extLst>
                  <a:ext uri="{FF2B5EF4-FFF2-40B4-BE49-F238E27FC236}">
                    <a16:creationId xmlns:a16="http://schemas.microsoft.com/office/drawing/2014/main" id="{CA128E03-AB0F-385B-3D1D-4920855473FD}"/>
                  </a:ext>
                </a:extLst>
              </p:cNvPr>
              <p:cNvSpPr txBox="1">
                <a:spLocks noRot="1" noChangeAspect="1" noMove="1" noResize="1" noEditPoints="1" noAdjustHandles="1" noChangeArrowheads="1" noChangeShapeType="1" noTextEdit="1"/>
              </p:cNvSpPr>
              <p:nvPr/>
            </p:nvSpPr>
            <p:spPr>
              <a:xfrm>
                <a:off x="4479680" y="5318339"/>
                <a:ext cx="873957" cy="401392"/>
              </a:xfrm>
              <a:prstGeom prst="rect">
                <a:avLst/>
              </a:prstGeom>
              <a:blipFill>
                <a:blip r:embed="rId4"/>
                <a:stretch>
                  <a:fillRect r="-1399" b="-4545"/>
                </a:stretch>
              </a:blipFill>
            </p:spPr>
            <p:txBody>
              <a:bodyPr/>
              <a:lstStyle/>
              <a:p>
                <a:r>
                  <a:rPr lang="en-US">
                    <a:noFill/>
                  </a:rPr>
                  <a:t> </a:t>
                </a:r>
              </a:p>
            </p:txBody>
          </p:sp>
        </mc:Fallback>
      </mc:AlternateContent>
    </p:spTree>
    <p:extLst>
      <p:ext uri="{BB962C8B-B14F-4D97-AF65-F5344CB8AC3E}">
        <p14:creationId xmlns:p14="http://schemas.microsoft.com/office/powerpoint/2010/main" val="2446684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18</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F9D02140-7A90-97DB-6FC6-00B3581003B8}"/>
              </a:ext>
            </a:extLst>
          </p:cNvPr>
          <p:cNvSpPr txBox="1"/>
          <p:nvPr/>
        </p:nvSpPr>
        <p:spPr>
          <a:xfrm>
            <a:off x="435428" y="261257"/>
            <a:ext cx="8251372"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7. Résultats – à propos des notes (UE SCHIB203)</a:t>
            </a:r>
            <a:endParaRPr lang="en-GB" sz="2800" b="1">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A0E33209-322B-1FF2-297B-62450F5480F1}"/>
              </a:ext>
            </a:extLst>
          </p:cNvPr>
          <p:cNvSpPr txBox="1"/>
          <p:nvPr/>
        </p:nvSpPr>
        <p:spPr>
          <a:xfrm>
            <a:off x="604209" y="877055"/>
            <a:ext cx="5090747" cy="338554"/>
          </a:xfrm>
          <a:prstGeom prst="rect">
            <a:avLst/>
          </a:prstGeom>
          <a:noFill/>
        </p:spPr>
        <p:txBody>
          <a:bodyPr wrap="square" rtlCol="0">
            <a:spAutoFit/>
          </a:bodyPr>
          <a:lstStyle/>
          <a:p>
            <a:r>
              <a:rPr lang="fr-BE" sz="1600" b="1">
                <a:latin typeface="Calibri Light" panose="020F0302020204030204" pitchFamily="34" charset="0"/>
                <a:cs typeface="Calibri Light" panose="020F0302020204030204" pitchFamily="34" charset="0"/>
              </a:rPr>
              <a:t>Mais…délibération des notes sur base de profils</a:t>
            </a:r>
            <a:endParaRPr lang="en-US" sz="1600" b="1">
              <a:latin typeface="Calibri Light" panose="020F0302020204030204" pitchFamily="34" charset="0"/>
              <a:cs typeface="Calibri Light" panose="020F0302020204030204" pitchFamily="34" charset="0"/>
            </a:endParaRPr>
          </a:p>
        </p:txBody>
      </p:sp>
      <p:sp>
        <p:nvSpPr>
          <p:cNvPr id="5" name="Arrow: Right 4">
            <a:extLst>
              <a:ext uri="{FF2B5EF4-FFF2-40B4-BE49-F238E27FC236}">
                <a16:creationId xmlns:a16="http://schemas.microsoft.com/office/drawing/2014/main" id="{1CD77861-738C-6411-4173-A24075F12D4B}"/>
              </a:ext>
            </a:extLst>
          </p:cNvPr>
          <p:cNvSpPr/>
          <p:nvPr/>
        </p:nvSpPr>
        <p:spPr>
          <a:xfrm>
            <a:off x="7385540" y="2206869"/>
            <a:ext cx="712177"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C45B1D4-8BA4-21DC-58E9-E05686C1020B}"/>
              </a:ext>
            </a:extLst>
          </p:cNvPr>
          <p:cNvSpPr txBox="1"/>
          <p:nvPr/>
        </p:nvSpPr>
        <p:spPr>
          <a:xfrm>
            <a:off x="8431825" y="2198077"/>
            <a:ext cx="3596054"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Echec maintenu après délibération </a:t>
            </a:r>
            <a:endParaRPr lang="en-US" b="1">
              <a:latin typeface="Calibri Light" panose="020F0302020204030204" pitchFamily="34" charset="0"/>
              <a:cs typeface="Calibri Light" panose="020F0302020204030204" pitchFamily="34" charset="0"/>
            </a:endParaRPr>
          </a:p>
        </p:txBody>
      </p:sp>
      <p:sp>
        <p:nvSpPr>
          <p:cNvPr id="7" name="Arrow: Right 6">
            <a:extLst>
              <a:ext uri="{FF2B5EF4-FFF2-40B4-BE49-F238E27FC236}">
                <a16:creationId xmlns:a16="http://schemas.microsoft.com/office/drawing/2014/main" id="{43D534B9-EC68-9529-CAB6-36A9A43E68B4}"/>
              </a:ext>
            </a:extLst>
          </p:cNvPr>
          <p:cNvSpPr/>
          <p:nvPr/>
        </p:nvSpPr>
        <p:spPr>
          <a:xfrm>
            <a:off x="7420708" y="2754923"/>
            <a:ext cx="712177"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BD5351A6-4DB1-AD1F-8417-B0701CB03E11}"/>
              </a:ext>
            </a:extLst>
          </p:cNvPr>
          <p:cNvSpPr txBox="1"/>
          <p:nvPr/>
        </p:nvSpPr>
        <p:spPr>
          <a:xfrm>
            <a:off x="8484578" y="2746131"/>
            <a:ext cx="2919046" cy="307777"/>
          </a:xfrm>
          <a:prstGeom prst="rect">
            <a:avLst/>
          </a:prstGeom>
          <a:noFill/>
        </p:spPr>
        <p:txBody>
          <a:bodyPr wrap="square" rtlCol="0">
            <a:spAutoFit/>
          </a:bodyPr>
          <a:lstStyle/>
          <a:p>
            <a:r>
              <a:rPr lang="fr-BE" b="1">
                <a:latin typeface="Calibri Light" panose="020F0302020204030204" pitchFamily="34" charset="0"/>
                <a:cs typeface="Calibri Light" panose="020F0302020204030204" pitchFamily="34" charset="0"/>
              </a:rPr>
              <a:t>8 / 20</a:t>
            </a:r>
            <a:endParaRPr lang="en-US" b="1">
              <a:latin typeface="Calibri Light" panose="020F0302020204030204" pitchFamily="34" charset="0"/>
              <a:cs typeface="Calibri Light" panose="020F0302020204030204" pitchFamily="34" charset="0"/>
            </a:endParaRPr>
          </a:p>
        </p:txBody>
      </p:sp>
      <p:pic>
        <p:nvPicPr>
          <p:cNvPr id="9" name="Image 6">
            <a:extLst>
              <a:ext uri="{FF2B5EF4-FFF2-40B4-BE49-F238E27FC236}">
                <a16:creationId xmlns:a16="http://schemas.microsoft.com/office/drawing/2014/main" id="{AEC5EDA1-BACF-CBA6-494E-99F20D1BAA02}"/>
              </a:ext>
            </a:extLst>
          </p:cNvPr>
          <p:cNvPicPr>
            <a:picLocks noChangeAspect="1"/>
          </p:cNvPicPr>
          <p:nvPr/>
        </p:nvPicPr>
        <p:blipFill>
          <a:blip r:embed="rId3"/>
          <a:stretch>
            <a:fillRect/>
          </a:stretch>
        </p:blipFill>
        <p:spPr>
          <a:xfrm>
            <a:off x="1626577" y="1317581"/>
            <a:ext cx="4620674" cy="4748751"/>
          </a:xfrm>
          <a:prstGeom prst="rect">
            <a:avLst/>
          </a:prstGeom>
        </p:spPr>
      </p:pic>
      <p:sp>
        <p:nvSpPr>
          <p:cNvPr id="10" name="Ellipse 2">
            <a:extLst>
              <a:ext uri="{FF2B5EF4-FFF2-40B4-BE49-F238E27FC236}">
                <a16:creationId xmlns:a16="http://schemas.microsoft.com/office/drawing/2014/main" id="{7E59721D-8C8E-596A-DBD6-A56DD842DA77}"/>
              </a:ext>
            </a:extLst>
          </p:cNvPr>
          <p:cNvSpPr/>
          <p:nvPr/>
        </p:nvSpPr>
        <p:spPr>
          <a:xfrm>
            <a:off x="3184747" y="5127795"/>
            <a:ext cx="710241" cy="559058"/>
          </a:xfrm>
          <a:prstGeom prst="ellipse">
            <a:avLst/>
          </a:prstGeom>
          <a:no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882303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19</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0AF8B86C-04F6-9FEC-8F2D-F40A241A38EF}"/>
              </a:ext>
            </a:extLst>
          </p:cNvPr>
          <p:cNvSpPr txBox="1"/>
          <p:nvPr/>
        </p:nvSpPr>
        <p:spPr>
          <a:xfrm>
            <a:off x="435428" y="261257"/>
            <a:ext cx="8251372"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7. Résultats – à propos des ressentis </a:t>
            </a:r>
            <a:endParaRPr lang="en-GB" sz="2800" b="1">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67973B6-7D3A-1768-D0B1-57EFA41EDA58}"/>
              </a:ext>
            </a:extLst>
          </p:cNvPr>
          <p:cNvSpPr txBox="1"/>
          <p:nvPr/>
        </p:nvSpPr>
        <p:spPr>
          <a:xfrm>
            <a:off x="3669324" y="784477"/>
            <a:ext cx="2426676" cy="338554"/>
          </a:xfrm>
          <a:prstGeom prst="rect">
            <a:avLst/>
          </a:prstGeom>
          <a:noFill/>
        </p:spPr>
        <p:txBody>
          <a:bodyPr wrap="square" rtlCol="0">
            <a:spAutoFit/>
          </a:bodyPr>
          <a:lstStyle/>
          <a:p>
            <a:r>
              <a:rPr lang="fr-BE" sz="1600">
                <a:latin typeface="Calibri Light" panose="020F0302020204030204" pitchFamily="34" charset="0"/>
                <a:cs typeface="Calibri Light" panose="020F0302020204030204" pitchFamily="34" charset="0"/>
              </a:rPr>
              <a:t>N (étudiants – B2) = 15</a:t>
            </a:r>
            <a:endParaRPr lang="en-US" sz="160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8993446-8CD5-20DB-B799-6E9DE19493D8}"/>
              </a:ext>
            </a:extLst>
          </p:cNvPr>
          <p:cNvSpPr txBox="1"/>
          <p:nvPr/>
        </p:nvSpPr>
        <p:spPr>
          <a:xfrm>
            <a:off x="6644054" y="755743"/>
            <a:ext cx="2426676" cy="338554"/>
          </a:xfrm>
          <a:prstGeom prst="rect">
            <a:avLst/>
          </a:prstGeom>
          <a:noFill/>
        </p:spPr>
        <p:txBody>
          <a:bodyPr wrap="square" rtlCol="0">
            <a:spAutoFit/>
          </a:bodyPr>
          <a:lstStyle/>
          <a:p>
            <a:r>
              <a:rPr lang="fr-BE" sz="1600">
                <a:latin typeface="Calibri Light" panose="020F0302020204030204" pitchFamily="34" charset="0"/>
                <a:cs typeface="Calibri Light" panose="020F0302020204030204" pitchFamily="34" charset="0"/>
              </a:rPr>
              <a:t>N (encadrants – B2) = 7</a:t>
            </a:r>
            <a:endParaRPr lang="en-US"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F1E7FA4-24A6-77C5-4CEE-17125C115191}"/>
              </a:ext>
            </a:extLst>
          </p:cNvPr>
          <p:cNvSpPr txBox="1"/>
          <p:nvPr/>
        </p:nvSpPr>
        <p:spPr>
          <a:xfrm>
            <a:off x="1879600" y="1476974"/>
            <a:ext cx="6479931" cy="338554"/>
          </a:xfrm>
          <a:prstGeom prst="rect">
            <a:avLst/>
          </a:prstGeom>
          <a:solidFill>
            <a:srgbClr val="4CBC38"/>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ü"/>
            </a:pPr>
            <a:r>
              <a:rPr lang="fr-BE" sz="1600">
                <a:latin typeface="Calibri Light" panose="020F0302020204030204" pitchFamily="34" charset="0"/>
                <a:cs typeface="Calibri Light" panose="020F0302020204030204" pitchFamily="34" charset="0"/>
              </a:rPr>
              <a:t>Points forts du système :</a:t>
            </a:r>
            <a:endParaRPr lang="en-US" sz="1600">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ED749F47-826E-4F2D-692F-5BB726AB6FEF}"/>
              </a:ext>
            </a:extLst>
          </p:cNvPr>
          <p:cNvSpPr/>
          <p:nvPr/>
        </p:nvSpPr>
        <p:spPr>
          <a:xfrm>
            <a:off x="1152166" y="2092526"/>
            <a:ext cx="3052512" cy="830997"/>
          </a:xfrm>
          <a:prstGeom prst="rect">
            <a:avLst/>
          </a:prstGeom>
          <a:solidFill>
            <a:srgbClr val="A8E29E"/>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a:latin typeface="Calibri Light" panose="020F0302020204030204" pitchFamily="34" charset="0"/>
                <a:cs typeface="Calibri Light" panose="020F0302020204030204" pitchFamily="34" charset="0"/>
              </a:rPr>
              <a:t>Transparence de l’évaluation et explicitation des objectifs  </a:t>
            </a:r>
          </a:p>
          <a:p>
            <a:r>
              <a:rPr lang="fr-BE" sz="1600">
                <a:latin typeface="Calibri Light" panose="020F0302020204030204" pitchFamily="34" charset="0"/>
                <a:cs typeface="Calibri Light" panose="020F0302020204030204" pitchFamily="34" charset="0"/>
              </a:rPr>
              <a:t>(6/7 - 14/15) </a:t>
            </a:r>
            <a:endParaRPr lang="en-US" sz="160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CB3AF9AA-2654-608E-22FA-05CEF44E7E97}"/>
              </a:ext>
            </a:extLst>
          </p:cNvPr>
          <p:cNvSpPr/>
          <p:nvPr/>
        </p:nvSpPr>
        <p:spPr>
          <a:xfrm>
            <a:off x="4603262" y="2092526"/>
            <a:ext cx="3052512" cy="830997"/>
          </a:xfrm>
          <a:prstGeom prst="rect">
            <a:avLst/>
          </a:prstGeom>
          <a:solidFill>
            <a:srgbClr val="A8E29E"/>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a:latin typeface="Calibri Light" panose="020F0302020204030204" pitchFamily="34" charset="0"/>
                <a:cs typeface="Calibri Light" panose="020F0302020204030204" pitchFamily="34" charset="0"/>
              </a:rPr>
              <a:t>Mise en évidence des forces et faiblesses </a:t>
            </a:r>
          </a:p>
          <a:p>
            <a:r>
              <a:rPr lang="fr-BE" sz="1600">
                <a:latin typeface="Calibri Light" panose="020F0302020204030204" pitchFamily="34" charset="0"/>
                <a:cs typeface="Calibri Light" panose="020F0302020204030204" pitchFamily="34" charset="0"/>
              </a:rPr>
              <a:t>(7/7 - 15/15) </a:t>
            </a:r>
            <a:endParaRPr lang="en-US" sz="1600">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02D35D2C-031F-742E-3BBA-EEDD6045E25B}"/>
              </a:ext>
            </a:extLst>
          </p:cNvPr>
          <p:cNvSpPr/>
          <p:nvPr/>
        </p:nvSpPr>
        <p:spPr>
          <a:xfrm>
            <a:off x="7982439" y="2092526"/>
            <a:ext cx="3052512" cy="830997"/>
          </a:xfrm>
          <a:prstGeom prst="rect">
            <a:avLst/>
          </a:prstGeom>
          <a:solidFill>
            <a:srgbClr val="A8E29E"/>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a:latin typeface="Calibri Light" panose="020F0302020204030204" pitchFamily="34" charset="0"/>
                <a:cs typeface="Calibri Light" panose="020F0302020204030204" pitchFamily="34" charset="0"/>
              </a:rPr>
              <a:t>Apports et qualité des feed-back dans la formation</a:t>
            </a:r>
          </a:p>
          <a:p>
            <a:r>
              <a:rPr lang="fr-BE" sz="1600">
                <a:latin typeface="Calibri Light" panose="020F0302020204030204" pitchFamily="34" charset="0"/>
                <a:cs typeface="Calibri Light" panose="020F0302020204030204" pitchFamily="34" charset="0"/>
              </a:rPr>
              <a:t>(7/7 - 12/15) </a:t>
            </a:r>
            <a:endParaRPr lang="en-US" sz="160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08EF6F2B-045D-6AB0-BA89-C51376BE5B77}"/>
              </a:ext>
            </a:extLst>
          </p:cNvPr>
          <p:cNvSpPr txBox="1"/>
          <p:nvPr/>
        </p:nvSpPr>
        <p:spPr>
          <a:xfrm>
            <a:off x="1879599" y="3598851"/>
            <a:ext cx="6479931" cy="338554"/>
          </a:xfrm>
          <a:prstGeom prst="rect">
            <a:avLst/>
          </a:prstGeom>
          <a:solidFill>
            <a:srgbClr val="C0000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ü"/>
            </a:pPr>
            <a:r>
              <a:rPr lang="fr-BE" sz="1600">
                <a:latin typeface="Calibri Light" panose="020F0302020204030204" pitchFamily="34" charset="0"/>
                <a:cs typeface="Calibri Light" panose="020F0302020204030204" pitchFamily="34" charset="0"/>
              </a:rPr>
              <a:t>Points clivants du système :</a:t>
            </a:r>
            <a:endParaRPr lang="en-US" sz="1600">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83531FDD-6220-B449-98FF-36EBB34C625D}"/>
              </a:ext>
            </a:extLst>
          </p:cNvPr>
          <p:cNvSpPr/>
          <p:nvPr/>
        </p:nvSpPr>
        <p:spPr>
          <a:xfrm>
            <a:off x="667233" y="4243214"/>
            <a:ext cx="3288326" cy="584775"/>
          </a:xfrm>
          <a:prstGeom prst="rect">
            <a:avLst/>
          </a:prstGeom>
          <a:solidFill>
            <a:srgbClr val="FF7D7D"/>
          </a:solidFill>
          <a:ln>
            <a:solidFill>
              <a:srgbClr val="FF4B4B"/>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a:latin typeface="Calibri Light" panose="020F0302020204030204" pitchFamily="34" charset="0"/>
                <a:cs typeface="Calibri Light" panose="020F0302020204030204" pitchFamily="34" charset="0"/>
              </a:rPr>
              <a:t>Quantité de travail à fournir pour les encadrants et les étudiants  </a:t>
            </a:r>
            <a:endParaRPr lang="en-US" sz="1600">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A414B2CB-95DD-8A44-0F26-29B867AF5B0A}"/>
              </a:ext>
            </a:extLst>
          </p:cNvPr>
          <p:cNvSpPr/>
          <p:nvPr/>
        </p:nvSpPr>
        <p:spPr>
          <a:xfrm>
            <a:off x="4428091" y="4234422"/>
            <a:ext cx="3554348" cy="584775"/>
          </a:xfrm>
          <a:prstGeom prst="rect">
            <a:avLst/>
          </a:prstGeom>
          <a:solidFill>
            <a:srgbClr val="FF7D7D"/>
          </a:solidFill>
          <a:ln>
            <a:solidFill>
              <a:srgbClr val="FF4B4B"/>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a:latin typeface="Calibri Light" panose="020F0302020204030204" pitchFamily="34" charset="0"/>
                <a:cs typeface="Calibri Light" panose="020F0302020204030204" pitchFamily="34" charset="0"/>
              </a:rPr>
              <a:t>Stress ressenti par les étudiants surévalué par les encadrants </a:t>
            </a:r>
            <a:endParaRPr lang="en-US" sz="1600">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82D9E698-B071-7366-629F-C55712E72883}"/>
              </a:ext>
            </a:extLst>
          </p:cNvPr>
          <p:cNvSpPr/>
          <p:nvPr/>
        </p:nvSpPr>
        <p:spPr>
          <a:xfrm>
            <a:off x="8287236" y="4243214"/>
            <a:ext cx="3554348" cy="584775"/>
          </a:xfrm>
          <a:prstGeom prst="rect">
            <a:avLst/>
          </a:prstGeom>
          <a:solidFill>
            <a:srgbClr val="FF7D7D"/>
          </a:solidFill>
          <a:ln>
            <a:solidFill>
              <a:srgbClr val="FF4B4B"/>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fr-BE" sz="1600" err="1">
                <a:latin typeface="Calibri Light" panose="020F0302020204030204" pitchFamily="34" charset="0"/>
                <a:cs typeface="Calibri Light" panose="020F0302020204030204" pitchFamily="34" charset="0"/>
              </a:rPr>
              <a:t>Inéquité</a:t>
            </a:r>
            <a:r>
              <a:rPr lang="fr-BE" sz="1600">
                <a:latin typeface="Calibri Light" panose="020F0302020204030204" pitchFamily="34" charset="0"/>
                <a:cs typeface="Calibri Light" panose="020F0302020204030204" pitchFamily="34" charset="0"/>
              </a:rPr>
              <a:t> et sous-valorisation des élèves les plus performants</a:t>
            </a:r>
            <a:endParaRPr lang="en-US" sz="16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646827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5" name="Rectangle 4"/>
          <p:cNvSpPr/>
          <p:nvPr/>
        </p:nvSpPr>
        <p:spPr>
          <a:xfrm>
            <a:off x="9582411" y="5849655"/>
            <a:ext cx="1202400" cy="10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3" name="Shape 23"/>
          <p:cNvSpPr txBox="1">
            <a:spLocks noGrp="1"/>
          </p:cNvSpPr>
          <p:nvPr>
            <p:ph type="ctrTitle"/>
          </p:nvPr>
        </p:nvSpPr>
        <p:spPr>
          <a:xfrm>
            <a:off x="-47136" y="1519570"/>
            <a:ext cx="11887200" cy="1020715"/>
          </a:xfrm>
          <a:prstGeom prst="rect">
            <a:avLst/>
          </a:prstGeom>
          <a:noFill/>
          <a:ln>
            <a:noFill/>
          </a:ln>
        </p:spPr>
        <p:txBody>
          <a:bodyPr lIns="91425" tIns="45700" rIns="91425" bIns="45700" anchor="t" anchorCtr="0">
            <a:noAutofit/>
          </a:bodyPr>
          <a:lstStyle/>
          <a:p>
            <a:pPr algn="ctr"/>
            <a:r>
              <a:rPr lang="fr-FR" sz="3600" b="1">
                <a:effectLst/>
                <a:latin typeface="Calibri"/>
                <a:ea typeface="Calibri"/>
              </a:rPr>
              <a:t>L'EAA -Évaluation par Acquis d'Apprentissage-, </a:t>
            </a:r>
            <a:br>
              <a:rPr lang="fr-FR" sz="3600" b="1">
                <a:latin typeface="Calibri"/>
                <a:ea typeface="Calibri"/>
              </a:rPr>
            </a:br>
            <a:r>
              <a:rPr lang="fr-FR" sz="3600" b="1">
                <a:effectLst/>
                <a:latin typeface="Calibri"/>
                <a:ea typeface="Calibri"/>
              </a:rPr>
              <a:t>ce n'est pas du charabia ! </a:t>
            </a:r>
            <a:endParaRPr lang="en-GB" sz="3600" b="1">
              <a:latin typeface="Calibri"/>
              <a:ea typeface="Calibri"/>
              <a:cs typeface="Calibri Light" panose="020F0302020204030204" pitchFamily="34" charset="0"/>
            </a:endParaRPr>
          </a:p>
        </p:txBody>
      </p:sp>
      <p:sp>
        <p:nvSpPr>
          <p:cNvPr id="24" name="Shape 24"/>
          <p:cNvSpPr/>
          <p:nvPr/>
        </p:nvSpPr>
        <p:spPr>
          <a:xfrm>
            <a:off x="3796200" y="3216593"/>
            <a:ext cx="3750357" cy="824692"/>
          </a:xfrm>
          <a:prstGeom prst="rect">
            <a:avLst/>
          </a:prstGeom>
          <a:noFill/>
          <a:ln>
            <a:noFill/>
          </a:ln>
        </p:spPr>
        <p:txBody>
          <a:bodyPr lIns="91425" tIns="45700" rIns="91425" bIns="45700" anchor="t" anchorCtr="0">
            <a:noAutofit/>
          </a:bodyPr>
          <a:lstStyle/>
          <a:p>
            <a:pPr algn="ctr">
              <a:buSzPct val="25000"/>
            </a:pPr>
            <a:r>
              <a:rPr lang="en-US" sz="2400">
                <a:solidFill>
                  <a:schemeClr val="dk1"/>
                </a:solidFill>
                <a:latin typeface="Calibri Light"/>
                <a:cs typeface="Calibri Light"/>
              </a:rPr>
              <a:t>Avec </a:t>
            </a:r>
            <a:r>
              <a:rPr lang="en-US" sz="2400" err="1">
                <a:solidFill>
                  <a:schemeClr val="dk1"/>
                </a:solidFill>
                <a:latin typeface="Calibri Light"/>
                <a:cs typeface="Calibri Light"/>
              </a:rPr>
              <a:t>l'intervention</a:t>
            </a:r>
            <a:r>
              <a:rPr lang="en-US" sz="2400">
                <a:solidFill>
                  <a:schemeClr val="dk1"/>
                </a:solidFill>
                <a:latin typeface="Calibri Light"/>
                <a:cs typeface="Calibri Light"/>
              </a:rPr>
              <a:t> de </a:t>
            </a:r>
            <a:endParaRPr lang="fr-FR" sz="2400">
              <a:solidFill>
                <a:schemeClr val="dk1"/>
              </a:solidFill>
              <a:latin typeface="Calibri Light"/>
            </a:endParaRPr>
          </a:p>
          <a:p>
            <a:pPr algn="ctr"/>
            <a:r>
              <a:rPr lang="en-US" sz="2400">
                <a:solidFill>
                  <a:schemeClr val="dk1"/>
                </a:solidFill>
                <a:latin typeface="Calibri Light"/>
                <a:cs typeface="Calibri Light"/>
              </a:rPr>
              <a:t>J. </a:t>
            </a:r>
            <a:r>
              <a:rPr lang="en-US" sz="2400" cap="small">
                <a:solidFill>
                  <a:schemeClr val="dk1"/>
                </a:solidFill>
                <a:latin typeface="Calibri Light"/>
                <a:cs typeface="Calibri Light"/>
              </a:rPr>
              <a:t>Dehon</a:t>
            </a:r>
            <a:endParaRPr lang="en-US" sz="2400">
              <a:solidFill>
                <a:schemeClr val="dk1"/>
              </a:solidFill>
              <a:latin typeface="Calibri Light"/>
            </a:endParaRPr>
          </a:p>
          <a:p>
            <a:pPr algn="ctr">
              <a:buSzPct val="25000"/>
            </a:pPr>
            <a:r>
              <a:rPr lang="en-US" sz="2400">
                <a:solidFill>
                  <a:schemeClr val="dk1"/>
                </a:solidFill>
                <a:latin typeface="Calibri Light"/>
                <a:cs typeface="Calibri Light"/>
              </a:rPr>
              <a:t>S. </a:t>
            </a:r>
            <a:r>
              <a:rPr lang="en-US" sz="2400" cap="small" err="1">
                <a:solidFill>
                  <a:schemeClr val="dk1"/>
                </a:solidFill>
                <a:latin typeface="Calibri Light"/>
                <a:cs typeface="Calibri Light"/>
              </a:rPr>
              <a:t>Vivegnis</a:t>
            </a:r>
            <a:endParaRPr lang="en-US" sz="2400" err="1">
              <a:solidFill>
                <a:schemeClr val="dk1"/>
              </a:solidFill>
              <a:latin typeface="Calibri Light"/>
              <a:cs typeface="Calibri Light"/>
            </a:endParaRPr>
          </a:p>
        </p:txBody>
      </p:sp>
      <p:sp>
        <p:nvSpPr>
          <p:cNvPr id="3" name="Rectangle 2"/>
          <p:cNvSpPr/>
          <p:nvPr/>
        </p:nvSpPr>
        <p:spPr>
          <a:xfrm>
            <a:off x="1914293" y="6607974"/>
            <a:ext cx="1059366" cy="16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6" name="Shape 24"/>
          <p:cNvSpPr/>
          <p:nvPr/>
        </p:nvSpPr>
        <p:spPr>
          <a:xfrm>
            <a:off x="4494700" y="4974268"/>
            <a:ext cx="2808441" cy="336634"/>
          </a:xfrm>
          <a:prstGeom prst="rect">
            <a:avLst/>
          </a:prstGeom>
          <a:noFill/>
          <a:ln>
            <a:noFill/>
          </a:ln>
        </p:spPr>
        <p:txBody>
          <a:bodyPr lIns="91425" tIns="45700" rIns="91425" bIns="45700" anchor="t" anchorCtr="0">
            <a:noAutofit/>
          </a:bodyPr>
          <a:lstStyle/>
          <a:p>
            <a:pPr algn="ctr">
              <a:buSzPct val="25000"/>
            </a:pPr>
            <a:r>
              <a:rPr lang="en-US" sz="1800">
                <a:solidFill>
                  <a:schemeClr val="bg1"/>
                </a:solidFill>
                <a:latin typeface="Calibri Light" panose="020F0302020204030204" pitchFamily="34" charset="0"/>
                <a:cs typeface="Calibri Light" panose="020F0302020204030204" pitchFamily="34" charset="0"/>
              </a:rPr>
              <a:t>14/03/2023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141" y="5569616"/>
            <a:ext cx="1168571" cy="1294789"/>
          </a:xfrm>
          <a:prstGeom prst="rect">
            <a:avLst/>
          </a:prstGeom>
        </p:spPr>
      </p:pic>
      <p:pic>
        <p:nvPicPr>
          <p:cNvPr id="2" name="Image 6" descr="Une image contenant texte&#10;&#10;Description générée automatiquement">
            <a:extLst>
              <a:ext uri="{FF2B5EF4-FFF2-40B4-BE49-F238E27FC236}">
                <a16:creationId xmlns:a16="http://schemas.microsoft.com/office/drawing/2014/main" id="{586256B7-CE5E-B1F7-8B83-9AA25ED9B49E}"/>
              </a:ext>
            </a:extLst>
          </p:cNvPr>
          <p:cNvPicPr>
            <a:picLocks noChangeAspect="1"/>
          </p:cNvPicPr>
          <p:nvPr/>
        </p:nvPicPr>
        <p:blipFill>
          <a:blip r:embed="rId4"/>
          <a:stretch>
            <a:fillRect/>
          </a:stretch>
        </p:blipFill>
        <p:spPr>
          <a:xfrm>
            <a:off x="7237324" y="5435623"/>
            <a:ext cx="2743200" cy="1750353"/>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20</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D5D1E489-7FEA-EB62-FD1B-B218CC37FCA9}"/>
              </a:ext>
            </a:extLst>
          </p:cNvPr>
          <p:cNvSpPr txBox="1"/>
          <p:nvPr/>
        </p:nvSpPr>
        <p:spPr>
          <a:xfrm>
            <a:off x="435428" y="261257"/>
            <a:ext cx="8251372"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8. Conclusions</a:t>
            </a:r>
            <a:endParaRPr lang="en-GB" sz="2800" b="1">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0B7183DC-9AD8-4564-FCE7-632AE6D977D8}"/>
              </a:ext>
            </a:extLst>
          </p:cNvPr>
          <p:cNvSpPr txBox="1"/>
          <p:nvPr/>
        </p:nvSpPr>
        <p:spPr>
          <a:xfrm>
            <a:off x="1758461" y="967184"/>
            <a:ext cx="6603023" cy="369332"/>
          </a:xfrm>
          <a:prstGeom prst="rect">
            <a:avLst/>
          </a:prstGeom>
          <a:noFill/>
        </p:spPr>
        <p:txBody>
          <a:bodyPr wrap="square" rtlCol="0">
            <a:spAutoFit/>
          </a:bodyPr>
          <a:lstStyle/>
          <a:p>
            <a:pPr marL="285750" indent="-285750">
              <a:buFont typeface="Wingdings" panose="05000000000000000000" pitchFamily="2" charset="2"/>
              <a:buChar char="ü"/>
            </a:pPr>
            <a:r>
              <a:rPr lang="fr-BE" sz="1800" b="1">
                <a:latin typeface="Calibri Light" panose="020F0302020204030204" pitchFamily="34" charset="0"/>
                <a:cs typeface="Calibri Light" panose="020F0302020204030204" pitchFamily="34" charset="0"/>
              </a:rPr>
              <a:t>Système d’évaluation par les AA opérationnel et fiable</a:t>
            </a:r>
            <a:endParaRPr lang="en-US" sz="1800" b="1">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FAAE72E2-B02A-9F4C-0288-2DB47AEFDEDF}"/>
              </a:ext>
            </a:extLst>
          </p:cNvPr>
          <p:cNvSpPr txBox="1"/>
          <p:nvPr/>
        </p:nvSpPr>
        <p:spPr>
          <a:xfrm>
            <a:off x="1758461" y="1466439"/>
            <a:ext cx="6603023" cy="369332"/>
          </a:xfrm>
          <a:prstGeom prst="rect">
            <a:avLst/>
          </a:prstGeom>
          <a:noFill/>
        </p:spPr>
        <p:txBody>
          <a:bodyPr wrap="square" rtlCol="0">
            <a:spAutoFit/>
          </a:bodyPr>
          <a:lstStyle/>
          <a:p>
            <a:pPr marL="285750" indent="-285750">
              <a:buFont typeface="Wingdings" panose="05000000000000000000" pitchFamily="2" charset="2"/>
              <a:buChar char="ü"/>
            </a:pPr>
            <a:r>
              <a:rPr lang="fr-BE" sz="1800" b="1">
                <a:latin typeface="Calibri Light" panose="020F0302020204030204" pitchFamily="34" charset="0"/>
                <a:cs typeface="Calibri Light" panose="020F0302020204030204" pitchFamily="34" charset="0"/>
              </a:rPr>
              <a:t>Ressentis étudiants et encadrants favorables</a:t>
            </a:r>
            <a:endParaRPr lang="en-US" sz="1800" b="1">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8CA61F53-AFC4-41A2-25C5-96113BEFE1A6}"/>
              </a:ext>
            </a:extLst>
          </p:cNvPr>
          <p:cNvSpPr txBox="1"/>
          <p:nvPr/>
        </p:nvSpPr>
        <p:spPr>
          <a:xfrm>
            <a:off x="1758461" y="2032078"/>
            <a:ext cx="6603023" cy="369332"/>
          </a:xfrm>
          <a:prstGeom prst="rect">
            <a:avLst/>
          </a:prstGeom>
          <a:noFill/>
        </p:spPr>
        <p:txBody>
          <a:bodyPr wrap="square" rtlCol="0">
            <a:spAutoFit/>
          </a:bodyPr>
          <a:lstStyle/>
          <a:p>
            <a:pPr marL="285750" indent="-285750">
              <a:buFont typeface="Wingdings" panose="05000000000000000000" pitchFamily="2" charset="2"/>
              <a:buChar char="ü"/>
            </a:pPr>
            <a:r>
              <a:rPr lang="fr-BE" sz="1800" b="1">
                <a:latin typeface="Calibri Light" panose="020F0302020204030204" pitchFamily="34" charset="0"/>
                <a:cs typeface="Calibri Light" panose="020F0302020204030204" pitchFamily="34" charset="0"/>
              </a:rPr>
              <a:t>Points d’intérêt pour l’avenir </a:t>
            </a:r>
            <a:endParaRPr lang="en-US" sz="1800" b="1">
              <a:latin typeface="Calibri Light" panose="020F0302020204030204" pitchFamily="34" charset="0"/>
              <a:cs typeface="Calibri Light" panose="020F0302020204030204" pitchFamily="34" charset="0"/>
            </a:endParaRPr>
          </a:p>
        </p:txBody>
      </p:sp>
      <p:sp>
        <p:nvSpPr>
          <p:cNvPr id="7" name="Rectangle: Rounded Corners 6">
            <a:extLst>
              <a:ext uri="{FF2B5EF4-FFF2-40B4-BE49-F238E27FC236}">
                <a16:creationId xmlns:a16="http://schemas.microsoft.com/office/drawing/2014/main" id="{939E9A1A-6A45-189D-B7D3-7EE4188248D7}"/>
              </a:ext>
            </a:extLst>
          </p:cNvPr>
          <p:cNvSpPr/>
          <p:nvPr/>
        </p:nvSpPr>
        <p:spPr>
          <a:xfrm>
            <a:off x="1820007" y="2734408"/>
            <a:ext cx="1978269" cy="694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solidFill>
                  <a:schemeClr val="bg1"/>
                </a:solidFill>
                <a:latin typeface="Calibri Light" panose="020F0302020204030204" pitchFamily="34" charset="0"/>
                <a:cs typeface="Calibri Light" panose="020F0302020204030204" pitchFamily="34" charset="0"/>
              </a:rPr>
              <a:t>AA essentiels ? AA noyaux ?  </a:t>
            </a:r>
            <a:endParaRPr lang="en-US" b="1">
              <a:solidFill>
                <a:schemeClr val="bg1"/>
              </a:solidFill>
              <a:latin typeface="Calibri Light" panose="020F0302020204030204" pitchFamily="34" charset="0"/>
              <a:cs typeface="Calibri Light" panose="020F0302020204030204" pitchFamily="34" charset="0"/>
            </a:endParaRPr>
          </a:p>
        </p:txBody>
      </p:sp>
      <p:sp>
        <p:nvSpPr>
          <p:cNvPr id="8" name="Rectangle: Rounded Corners 7">
            <a:extLst>
              <a:ext uri="{FF2B5EF4-FFF2-40B4-BE49-F238E27FC236}">
                <a16:creationId xmlns:a16="http://schemas.microsoft.com/office/drawing/2014/main" id="{1A63AFBC-9313-5D12-4782-147B1A98E91F}"/>
              </a:ext>
            </a:extLst>
          </p:cNvPr>
          <p:cNvSpPr/>
          <p:nvPr/>
        </p:nvSpPr>
        <p:spPr>
          <a:xfrm>
            <a:off x="4561114" y="2737339"/>
            <a:ext cx="1978269" cy="694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solidFill>
                  <a:schemeClr val="bg1"/>
                </a:solidFill>
                <a:latin typeface="Calibri Light" panose="020F0302020204030204" pitchFamily="34" charset="0"/>
                <a:cs typeface="Calibri Light" panose="020F0302020204030204" pitchFamily="34" charset="0"/>
              </a:rPr>
              <a:t>Nombre critique d’évaluations ? </a:t>
            </a:r>
            <a:endParaRPr lang="en-US" b="1">
              <a:solidFill>
                <a:schemeClr val="bg1"/>
              </a:solidFill>
              <a:latin typeface="Calibri Light" panose="020F0302020204030204" pitchFamily="34" charset="0"/>
              <a:cs typeface="Calibri Light" panose="020F0302020204030204" pitchFamily="34" charset="0"/>
            </a:endParaRPr>
          </a:p>
        </p:txBody>
      </p:sp>
      <p:sp>
        <p:nvSpPr>
          <p:cNvPr id="9" name="Rectangle: Rounded Corners 8">
            <a:extLst>
              <a:ext uri="{FF2B5EF4-FFF2-40B4-BE49-F238E27FC236}">
                <a16:creationId xmlns:a16="http://schemas.microsoft.com/office/drawing/2014/main" id="{F7FE10A6-AA57-D5D5-3774-B68883DEEDDA}"/>
              </a:ext>
            </a:extLst>
          </p:cNvPr>
          <p:cNvSpPr/>
          <p:nvPr/>
        </p:nvSpPr>
        <p:spPr>
          <a:xfrm>
            <a:off x="7302221" y="2734408"/>
            <a:ext cx="2298979" cy="694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solidFill>
                  <a:schemeClr val="bg1"/>
                </a:solidFill>
                <a:latin typeface="Calibri Light" panose="020F0302020204030204" pitchFamily="34" charset="0"/>
                <a:cs typeface="Calibri Light" panose="020F0302020204030204" pitchFamily="34" charset="0"/>
              </a:rPr>
              <a:t>Frilosité à assigner une case rouge ? </a:t>
            </a:r>
            <a:endParaRPr lang="en-US" b="1">
              <a:solidFill>
                <a:schemeClr val="bg1"/>
              </a:solidFill>
              <a:latin typeface="Calibri Light" panose="020F0302020204030204" pitchFamily="34" charset="0"/>
              <a:cs typeface="Calibri Light" panose="020F0302020204030204" pitchFamily="34" charset="0"/>
            </a:endParaRPr>
          </a:p>
        </p:txBody>
      </p:sp>
      <p:sp>
        <p:nvSpPr>
          <p:cNvPr id="10" name="Arrow: Right 9">
            <a:extLst>
              <a:ext uri="{FF2B5EF4-FFF2-40B4-BE49-F238E27FC236}">
                <a16:creationId xmlns:a16="http://schemas.microsoft.com/office/drawing/2014/main" id="{3C53413B-1133-63D1-BFEA-6BE791AC00E9}"/>
              </a:ext>
            </a:extLst>
          </p:cNvPr>
          <p:cNvSpPr/>
          <p:nvPr/>
        </p:nvSpPr>
        <p:spPr>
          <a:xfrm>
            <a:off x="975946" y="4307047"/>
            <a:ext cx="10401300" cy="1125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cxnSp>
        <p:nvCxnSpPr>
          <p:cNvPr id="11" name="Straight Connector 10">
            <a:extLst>
              <a:ext uri="{FF2B5EF4-FFF2-40B4-BE49-F238E27FC236}">
                <a16:creationId xmlns:a16="http://schemas.microsoft.com/office/drawing/2014/main" id="{7D03CC83-ECB7-8123-2426-38C156026C4C}"/>
              </a:ext>
            </a:extLst>
          </p:cNvPr>
          <p:cNvCxnSpPr/>
          <p:nvPr/>
        </p:nvCxnSpPr>
        <p:spPr>
          <a:xfrm flipV="1">
            <a:off x="1371599" y="4245501"/>
            <a:ext cx="0" cy="50116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55A2365-7AE0-5048-5111-E8AA17BA676A}"/>
              </a:ext>
            </a:extLst>
          </p:cNvPr>
          <p:cNvSpPr txBox="1"/>
          <p:nvPr/>
        </p:nvSpPr>
        <p:spPr>
          <a:xfrm>
            <a:off x="628649" y="3665111"/>
            <a:ext cx="1485900" cy="584775"/>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Septembre 2020</a:t>
            </a:r>
          </a:p>
        </p:txBody>
      </p:sp>
      <p:sp>
        <p:nvSpPr>
          <p:cNvPr id="13" name="TextBox 2">
            <a:extLst>
              <a:ext uri="{FF2B5EF4-FFF2-40B4-BE49-F238E27FC236}">
                <a16:creationId xmlns:a16="http://schemas.microsoft.com/office/drawing/2014/main" id="{09C4CA07-653A-81CC-F732-069ADA5544F1}"/>
              </a:ext>
            </a:extLst>
          </p:cNvPr>
          <p:cNvSpPr txBox="1"/>
          <p:nvPr/>
        </p:nvSpPr>
        <p:spPr>
          <a:xfrm>
            <a:off x="556344" y="5210482"/>
            <a:ext cx="1630509"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Test du système (B1) </a:t>
            </a:r>
            <a:endParaRPr lang="en-GB" b="1">
              <a:latin typeface="Calibri Light" panose="020F0302020204030204" pitchFamily="34" charset="0"/>
              <a:cs typeface="Calibri Light" panose="020F0302020204030204" pitchFamily="34" charset="0"/>
            </a:endParaRPr>
          </a:p>
        </p:txBody>
      </p:sp>
      <p:cxnSp>
        <p:nvCxnSpPr>
          <p:cNvPr id="14" name="Straight Connector 13">
            <a:extLst>
              <a:ext uri="{FF2B5EF4-FFF2-40B4-BE49-F238E27FC236}">
                <a16:creationId xmlns:a16="http://schemas.microsoft.com/office/drawing/2014/main" id="{4453E822-2D7B-A1ED-CACD-6B0C52B5B510}"/>
              </a:ext>
            </a:extLst>
          </p:cNvPr>
          <p:cNvCxnSpPr/>
          <p:nvPr/>
        </p:nvCxnSpPr>
        <p:spPr>
          <a:xfrm flipV="1">
            <a:off x="3283925" y="4241116"/>
            <a:ext cx="0" cy="501161"/>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2DAC140-DD6C-3BD6-A3DD-F311BA56614C}"/>
              </a:ext>
            </a:extLst>
          </p:cNvPr>
          <p:cNvSpPr txBox="1"/>
          <p:nvPr/>
        </p:nvSpPr>
        <p:spPr>
          <a:xfrm>
            <a:off x="2540975" y="3660726"/>
            <a:ext cx="1485900" cy="584775"/>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Juin</a:t>
            </a:r>
          </a:p>
          <a:p>
            <a:pPr algn="ctr"/>
            <a:r>
              <a:rPr lang="fr-BE" sz="1600" b="1">
                <a:latin typeface="Calibri Light" panose="020F0302020204030204" pitchFamily="34" charset="0"/>
                <a:cs typeface="Calibri Light" panose="020F0302020204030204" pitchFamily="34" charset="0"/>
              </a:rPr>
              <a:t>2021</a:t>
            </a:r>
          </a:p>
        </p:txBody>
      </p:sp>
      <p:sp>
        <p:nvSpPr>
          <p:cNvPr id="16" name="TextBox 2">
            <a:extLst>
              <a:ext uri="{FF2B5EF4-FFF2-40B4-BE49-F238E27FC236}">
                <a16:creationId xmlns:a16="http://schemas.microsoft.com/office/drawing/2014/main" id="{E34F8284-C174-2E3E-40C9-585E3959811D}"/>
              </a:ext>
            </a:extLst>
          </p:cNvPr>
          <p:cNvSpPr txBox="1"/>
          <p:nvPr/>
        </p:nvSpPr>
        <p:spPr>
          <a:xfrm>
            <a:off x="2396366" y="5227525"/>
            <a:ext cx="1630509"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Évaluation du système (B1)</a:t>
            </a:r>
            <a:endParaRPr lang="en-GB" b="1">
              <a:latin typeface="Calibri Light" panose="020F0302020204030204" pitchFamily="34" charset="0"/>
              <a:cs typeface="Calibri Light" panose="020F0302020204030204" pitchFamily="34" charset="0"/>
            </a:endParaRPr>
          </a:p>
        </p:txBody>
      </p:sp>
      <p:cxnSp>
        <p:nvCxnSpPr>
          <p:cNvPr id="17" name="Straight Connector 16">
            <a:extLst>
              <a:ext uri="{FF2B5EF4-FFF2-40B4-BE49-F238E27FC236}">
                <a16:creationId xmlns:a16="http://schemas.microsoft.com/office/drawing/2014/main" id="{39073436-9A41-A324-CBB1-A71B83E54590}"/>
              </a:ext>
            </a:extLst>
          </p:cNvPr>
          <p:cNvCxnSpPr/>
          <p:nvPr/>
        </p:nvCxnSpPr>
        <p:spPr>
          <a:xfrm flipV="1">
            <a:off x="5196251" y="4219298"/>
            <a:ext cx="0" cy="501161"/>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8E5F9BA-6C10-1F44-BE04-FBD6F75A547F}"/>
              </a:ext>
            </a:extLst>
          </p:cNvPr>
          <p:cNvSpPr txBox="1"/>
          <p:nvPr/>
        </p:nvSpPr>
        <p:spPr>
          <a:xfrm>
            <a:off x="4453301" y="3638908"/>
            <a:ext cx="1485900" cy="584775"/>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Septembre</a:t>
            </a:r>
          </a:p>
          <a:p>
            <a:pPr algn="ctr"/>
            <a:r>
              <a:rPr lang="fr-BE" sz="1600" b="1">
                <a:latin typeface="Calibri Light" panose="020F0302020204030204" pitchFamily="34" charset="0"/>
                <a:cs typeface="Calibri Light" panose="020F0302020204030204" pitchFamily="34" charset="0"/>
              </a:rPr>
              <a:t>2021</a:t>
            </a:r>
          </a:p>
        </p:txBody>
      </p:sp>
      <p:sp>
        <p:nvSpPr>
          <p:cNvPr id="19" name="TextBox 2">
            <a:extLst>
              <a:ext uri="{FF2B5EF4-FFF2-40B4-BE49-F238E27FC236}">
                <a16:creationId xmlns:a16="http://schemas.microsoft.com/office/drawing/2014/main" id="{2792796D-A4C6-45FC-68C9-5EED933CC9B0}"/>
              </a:ext>
            </a:extLst>
          </p:cNvPr>
          <p:cNvSpPr txBox="1"/>
          <p:nvPr/>
        </p:nvSpPr>
        <p:spPr>
          <a:xfrm>
            <a:off x="4380996" y="5227525"/>
            <a:ext cx="1630509"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Extension du système (B2)</a:t>
            </a:r>
            <a:endParaRPr lang="en-GB" b="1">
              <a:latin typeface="Calibri Light" panose="020F0302020204030204" pitchFamily="34" charset="0"/>
              <a:cs typeface="Calibri Light" panose="020F0302020204030204" pitchFamily="34" charset="0"/>
            </a:endParaRPr>
          </a:p>
        </p:txBody>
      </p:sp>
      <p:cxnSp>
        <p:nvCxnSpPr>
          <p:cNvPr id="20" name="Straight Connector 19">
            <a:extLst>
              <a:ext uri="{FF2B5EF4-FFF2-40B4-BE49-F238E27FC236}">
                <a16:creationId xmlns:a16="http://schemas.microsoft.com/office/drawing/2014/main" id="{9DB22CB5-D6E0-1AA1-BB4C-996FD99C5008}"/>
              </a:ext>
            </a:extLst>
          </p:cNvPr>
          <p:cNvCxnSpPr/>
          <p:nvPr/>
        </p:nvCxnSpPr>
        <p:spPr>
          <a:xfrm flipV="1">
            <a:off x="7851527" y="4232076"/>
            <a:ext cx="0" cy="501161"/>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784B7FB-2818-6E04-8129-8E0819A742B7}"/>
              </a:ext>
            </a:extLst>
          </p:cNvPr>
          <p:cNvSpPr txBox="1"/>
          <p:nvPr/>
        </p:nvSpPr>
        <p:spPr>
          <a:xfrm>
            <a:off x="7108577" y="3651686"/>
            <a:ext cx="1485900" cy="584775"/>
          </a:xfrm>
          <a:prstGeom prst="rect">
            <a:avLst/>
          </a:prstGeom>
          <a:noFill/>
        </p:spPr>
        <p:txBody>
          <a:bodyPr wrap="square" rtlCol="0">
            <a:spAutoFit/>
          </a:bodyPr>
          <a:lstStyle/>
          <a:p>
            <a:pPr algn="ctr"/>
            <a:r>
              <a:rPr lang="fr-BE" sz="1600" b="1">
                <a:latin typeface="Calibri Light" panose="020F0302020204030204" pitchFamily="34" charset="0"/>
                <a:cs typeface="Calibri Light" panose="020F0302020204030204" pitchFamily="34" charset="0"/>
              </a:rPr>
              <a:t>Septembre 2022</a:t>
            </a:r>
          </a:p>
        </p:txBody>
      </p:sp>
      <p:sp>
        <p:nvSpPr>
          <p:cNvPr id="22" name="TextBox 2">
            <a:extLst>
              <a:ext uri="{FF2B5EF4-FFF2-40B4-BE49-F238E27FC236}">
                <a16:creationId xmlns:a16="http://schemas.microsoft.com/office/drawing/2014/main" id="{566172B5-C811-6B90-EB0B-FD278C00CB2E}"/>
              </a:ext>
            </a:extLst>
          </p:cNvPr>
          <p:cNvSpPr txBox="1"/>
          <p:nvPr/>
        </p:nvSpPr>
        <p:spPr>
          <a:xfrm>
            <a:off x="6787164" y="5227525"/>
            <a:ext cx="2207366"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Extension partielle du système (B3</a:t>
            </a:r>
            <a:r>
              <a:rPr lang="en-GB" b="1">
                <a:latin typeface="Calibri Light" panose="020F0302020204030204" pitchFamily="34" charset="0"/>
                <a:cs typeface="Calibri Light" panose="020F0302020204030204" pitchFamily="34" charset="0"/>
              </a:rPr>
              <a:t>)</a:t>
            </a:r>
            <a:endParaRPr lang="fr-BE" b="1">
              <a:latin typeface="Calibri Light" panose="020F0302020204030204" pitchFamily="34" charset="0"/>
              <a:cs typeface="Calibri Light" panose="020F0302020204030204" pitchFamily="34" charset="0"/>
            </a:endParaRPr>
          </a:p>
        </p:txBody>
      </p:sp>
      <p:sp>
        <p:nvSpPr>
          <p:cNvPr id="23" name="TextBox 2">
            <a:extLst>
              <a:ext uri="{FF2B5EF4-FFF2-40B4-BE49-F238E27FC236}">
                <a16:creationId xmlns:a16="http://schemas.microsoft.com/office/drawing/2014/main" id="{19223D1A-DFE1-21FC-45D7-18A07AC489FA}"/>
              </a:ext>
            </a:extLst>
          </p:cNvPr>
          <p:cNvSpPr txBox="1"/>
          <p:nvPr/>
        </p:nvSpPr>
        <p:spPr>
          <a:xfrm>
            <a:off x="9557238" y="5422865"/>
            <a:ext cx="2659713"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Profil de compétences terminales ?</a:t>
            </a:r>
            <a:endParaRPr lang="en-GB" b="1">
              <a:latin typeface="Calibri Light" panose="020F0302020204030204" pitchFamily="34" charset="0"/>
              <a:cs typeface="Calibri Light" panose="020F0302020204030204" pitchFamily="34" charset="0"/>
            </a:endParaRPr>
          </a:p>
        </p:txBody>
      </p:sp>
      <p:sp>
        <p:nvSpPr>
          <p:cNvPr id="24" name="TextBox 2">
            <a:extLst>
              <a:ext uri="{FF2B5EF4-FFF2-40B4-BE49-F238E27FC236}">
                <a16:creationId xmlns:a16="http://schemas.microsoft.com/office/drawing/2014/main" id="{2DFDC80E-253E-70FD-DC47-32DDAF09BCB5}"/>
              </a:ext>
            </a:extLst>
          </p:cNvPr>
          <p:cNvSpPr txBox="1"/>
          <p:nvPr/>
        </p:nvSpPr>
        <p:spPr>
          <a:xfrm>
            <a:off x="4381972" y="5750103"/>
            <a:ext cx="1630509"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Évaluation du système (B1+B2)</a:t>
            </a:r>
            <a:endParaRPr lang="en-GB" b="1">
              <a:latin typeface="Calibri Light" panose="020F0302020204030204" pitchFamily="34" charset="0"/>
              <a:cs typeface="Calibri Light" panose="020F0302020204030204" pitchFamily="34" charset="0"/>
            </a:endParaRPr>
          </a:p>
        </p:txBody>
      </p:sp>
      <p:sp>
        <p:nvSpPr>
          <p:cNvPr id="25" name="TextBox 2">
            <a:extLst>
              <a:ext uri="{FF2B5EF4-FFF2-40B4-BE49-F238E27FC236}">
                <a16:creationId xmlns:a16="http://schemas.microsoft.com/office/drawing/2014/main" id="{5DB4E121-96E1-AD40-15BD-157164556443}"/>
              </a:ext>
            </a:extLst>
          </p:cNvPr>
          <p:cNvSpPr txBox="1"/>
          <p:nvPr/>
        </p:nvSpPr>
        <p:spPr>
          <a:xfrm>
            <a:off x="7056291" y="5750103"/>
            <a:ext cx="1630509"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Évaluation du système (B1+B2+B3)</a:t>
            </a:r>
            <a:endParaRPr lang="en-GB"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74418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2" grpId="0"/>
      <p:bldP spid="13" grpId="0"/>
      <p:bldP spid="15" grpId="0"/>
      <p:bldP spid="16" grpId="0"/>
      <p:bldP spid="18" grpId="0"/>
      <p:bldP spid="19"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21</a:t>
            </a:fld>
            <a:endParaRPr lang="en-US"/>
          </a:p>
        </p:txBody>
      </p:sp>
      <p:pic>
        <p:nvPicPr>
          <p:cNvPr id="3" name="Picture 2">
            <a:extLst>
              <a:ext uri="{FF2B5EF4-FFF2-40B4-BE49-F238E27FC236}">
                <a16:creationId xmlns:a16="http://schemas.microsoft.com/office/drawing/2014/main" id="{30E7F244-4B23-45CE-9A03-EA4B3382014B}"/>
              </a:ext>
            </a:extLst>
          </p:cNvPr>
          <p:cNvPicPr>
            <a:picLocks noChangeAspect="1"/>
          </p:cNvPicPr>
          <p:nvPr/>
        </p:nvPicPr>
        <p:blipFill rotWithShape="1">
          <a:blip r:embed="rId2"/>
          <a:srcRect l="3944" t="4789" r="9541" b="1188"/>
          <a:stretch/>
        </p:blipFill>
        <p:spPr>
          <a:xfrm>
            <a:off x="8238391" y="0"/>
            <a:ext cx="3962183" cy="6858001"/>
          </a:xfrm>
          <a:prstGeom prst="rect">
            <a:avLst/>
          </a:prstGeom>
        </p:spPr>
      </p:pic>
      <p:pic>
        <p:nvPicPr>
          <p:cNvPr id="5" name="Picture 4">
            <a:extLst>
              <a:ext uri="{FF2B5EF4-FFF2-40B4-BE49-F238E27FC236}">
                <a16:creationId xmlns:a16="http://schemas.microsoft.com/office/drawing/2014/main" id="{3377F104-054A-4ED0-814E-3C3A5491439D}"/>
              </a:ext>
            </a:extLst>
          </p:cNvPr>
          <p:cNvPicPr>
            <a:picLocks noChangeAspect="1"/>
          </p:cNvPicPr>
          <p:nvPr/>
        </p:nvPicPr>
        <p:blipFill rotWithShape="1">
          <a:blip r:embed="rId3"/>
          <a:srcRect l="13016" t="-216" r="12347" b="216"/>
          <a:stretch/>
        </p:blipFill>
        <p:spPr>
          <a:xfrm>
            <a:off x="4360984" y="0"/>
            <a:ext cx="3877407" cy="6858000"/>
          </a:xfrm>
          <a:prstGeom prst="rect">
            <a:avLst/>
          </a:prstGeom>
        </p:spPr>
      </p:pic>
      <p:pic>
        <p:nvPicPr>
          <p:cNvPr id="7" name="Picture 6">
            <a:extLst>
              <a:ext uri="{FF2B5EF4-FFF2-40B4-BE49-F238E27FC236}">
                <a16:creationId xmlns:a16="http://schemas.microsoft.com/office/drawing/2014/main" id="{4BAA42DD-5E85-43E2-BE71-45246C146489}"/>
              </a:ext>
            </a:extLst>
          </p:cNvPr>
          <p:cNvPicPr>
            <a:picLocks noChangeAspect="1"/>
          </p:cNvPicPr>
          <p:nvPr/>
        </p:nvPicPr>
        <p:blipFill>
          <a:blip r:embed="rId4"/>
          <a:stretch>
            <a:fillRect/>
          </a:stretch>
        </p:blipFill>
        <p:spPr>
          <a:xfrm>
            <a:off x="0" y="-8801"/>
            <a:ext cx="4355972" cy="6858001"/>
          </a:xfrm>
          <a:prstGeom prst="rect">
            <a:avLst/>
          </a:prstGeom>
        </p:spPr>
      </p:pic>
    </p:spTree>
    <p:extLst>
      <p:ext uri="{BB962C8B-B14F-4D97-AF65-F5344CB8AC3E}">
        <p14:creationId xmlns:p14="http://schemas.microsoft.com/office/powerpoint/2010/main" val="357859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7F1A1-B61B-938E-8C88-2CE9DA386D09}"/>
              </a:ext>
            </a:extLst>
          </p:cNvPr>
          <p:cNvSpPr>
            <a:spLocks noGrp="1"/>
          </p:cNvSpPr>
          <p:nvPr>
            <p:ph type="title"/>
          </p:nvPr>
        </p:nvSpPr>
        <p:spPr>
          <a:xfrm>
            <a:off x="500743" y="408496"/>
            <a:ext cx="10972800" cy="603607"/>
          </a:xfrm>
        </p:spPr>
        <p:txBody>
          <a:bodyPr/>
          <a:lstStyle/>
          <a:p>
            <a:pPr algn="ctr"/>
            <a:r>
              <a:rPr lang="fr-FR" sz="2700" dirty="0">
                <a:solidFill>
                  <a:schemeClr val="tx1"/>
                </a:solidFill>
                <a:latin typeface="Calibri"/>
              </a:rPr>
              <a:t>Pour toute question :</a:t>
            </a:r>
            <a:r>
              <a:rPr lang="fr-FR" sz="2700" dirty="0">
                <a:latin typeface="Calibri"/>
              </a:rPr>
              <a:t> </a:t>
            </a:r>
            <a:br>
              <a:rPr lang="fr-FR" sz="2700" dirty="0">
                <a:latin typeface="Calibri"/>
              </a:rPr>
            </a:br>
            <a:r>
              <a:rPr lang="fr-FR" sz="2700" dirty="0">
                <a:solidFill>
                  <a:srgbClr val="67A83C"/>
                </a:solidFill>
                <a:latin typeface="Calibri"/>
                <a:hlinkClick r:id="rId2"/>
              </a:rPr>
              <a:t>punch@unamur.be</a:t>
            </a:r>
            <a:r>
              <a:rPr lang="fr-FR" sz="2700" dirty="0">
                <a:solidFill>
                  <a:srgbClr val="67A83C"/>
                </a:solidFill>
                <a:latin typeface="Calibri"/>
              </a:rPr>
              <a:t> </a:t>
            </a:r>
            <a:br>
              <a:rPr lang="fr-FR" sz="2700" dirty="0">
                <a:solidFill>
                  <a:srgbClr val="67A83C"/>
                </a:solidFill>
                <a:latin typeface="Calibri"/>
              </a:rPr>
            </a:br>
            <a:r>
              <a:rPr lang="fr-FR" sz="2700" dirty="0">
                <a:solidFill>
                  <a:srgbClr val="67A83C"/>
                </a:solidFill>
                <a:latin typeface="Calibri"/>
                <a:hlinkClick r:id="rId3"/>
              </a:rPr>
              <a:t>sebastien.vivegnis@unamur.be</a:t>
            </a:r>
            <a:br>
              <a:rPr lang="fr-FR" sz="2700" dirty="0">
                <a:solidFill>
                  <a:srgbClr val="67A83C"/>
                </a:solidFill>
                <a:latin typeface="Calibri"/>
              </a:rPr>
            </a:br>
            <a:r>
              <a:rPr lang="fr-FR" sz="2700" dirty="0">
                <a:solidFill>
                  <a:srgbClr val="67A83C"/>
                </a:solidFill>
                <a:latin typeface="Calibri"/>
              </a:rPr>
              <a:t>jeremy.dehon@unamur.be</a:t>
            </a:r>
            <a:endParaRPr lang="fr-FR" dirty="0"/>
          </a:p>
        </p:txBody>
      </p:sp>
      <p:sp>
        <p:nvSpPr>
          <p:cNvPr id="3" name="Espace réservé du texte 2">
            <a:extLst>
              <a:ext uri="{FF2B5EF4-FFF2-40B4-BE49-F238E27FC236}">
                <a16:creationId xmlns:a16="http://schemas.microsoft.com/office/drawing/2014/main" id="{18A2529E-A926-E558-552C-665394FE22BA}"/>
              </a:ext>
            </a:extLst>
          </p:cNvPr>
          <p:cNvSpPr>
            <a:spLocks noGrp="1"/>
          </p:cNvSpPr>
          <p:nvPr>
            <p:ph type="body" idx="1"/>
          </p:nvPr>
        </p:nvSpPr>
        <p:spPr>
          <a:xfrm>
            <a:off x="500743" y="2906492"/>
            <a:ext cx="10972800" cy="4525963"/>
          </a:xfrm>
        </p:spPr>
        <p:txBody>
          <a:bodyPr/>
          <a:lstStyle/>
          <a:p>
            <a:pPr algn="ctr"/>
            <a:r>
              <a:rPr lang="fr-FR" dirty="0">
                <a:solidFill>
                  <a:schemeClr val="tx1"/>
                </a:solidFill>
              </a:rPr>
              <a:t>Prochaine session PUNCH : </a:t>
            </a:r>
          </a:p>
          <a:p>
            <a:pPr algn="ctr"/>
            <a:r>
              <a:rPr lang="fr-FR" b="1" i="1" dirty="0">
                <a:solidFill>
                  <a:srgbClr val="67A83C"/>
                </a:solidFill>
              </a:rPr>
              <a:t>"LEA, une plateforme pour outiller les étudiants à la Lecture et à l'Ecriture Académiques"</a:t>
            </a:r>
            <a:endParaRPr lang="fr-FR" i="1" dirty="0">
              <a:solidFill>
                <a:srgbClr val="393B42"/>
              </a:solidFill>
            </a:endParaRPr>
          </a:p>
          <a:p>
            <a:pPr marL="457200" indent="-457200">
              <a:buFont typeface="Wingdings"/>
              <a:buChar char="ü"/>
            </a:pPr>
            <a:r>
              <a:rPr lang="fr-FR" dirty="0">
                <a:solidFill>
                  <a:srgbClr val="393B42"/>
                </a:solidFill>
              </a:rPr>
              <a:t>Avec Anne Collard </a:t>
            </a:r>
          </a:p>
          <a:p>
            <a:pPr marL="457200" indent="-457200">
              <a:buFont typeface="Wingdings"/>
              <a:buChar char="ü"/>
            </a:pPr>
            <a:r>
              <a:rPr lang="fr-FR" dirty="0">
                <a:solidFill>
                  <a:srgbClr val="393B42"/>
                </a:solidFill>
              </a:rPr>
              <a:t>Le jeudi 20 avril (Local à venir)</a:t>
            </a:r>
          </a:p>
          <a:p>
            <a:pPr marL="457200" indent="-457200">
              <a:buFont typeface="Wingdings"/>
              <a:buChar char="ü"/>
            </a:pPr>
            <a:r>
              <a:rPr lang="fr-FR" dirty="0">
                <a:solidFill>
                  <a:srgbClr val="393B42"/>
                </a:solidFill>
              </a:rPr>
              <a:t>De 12h45 à 13h45 </a:t>
            </a:r>
          </a:p>
          <a:p>
            <a:endParaRPr lang="fr-FR" i="1" dirty="0"/>
          </a:p>
          <a:p>
            <a:endParaRPr lang="fr-FR" i="1" dirty="0"/>
          </a:p>
        </p:txBody>
      </p:sp>
      <p:sp>
        <p:nvSpPr>
          <p:cNvPr id="4" name="Espace réservé du numéro de diapositive 3">
            <a:extLst>
              <a:ext uri="{FF2B5EF4-FFF2-40B4-BE49-F238E27FC236}">
                <a16:creationId xmlns:a16="http://schemas.microsoft.com/office/drawing/2014/main" id="{DEAA81DD-EF14-00A2-DCC9-1D53AEC7D69A}"/>
              </a:ext>
            </a:extLst>
          </p:cNvPr>
          <p:cNvSpPr>
            <a:spLocks noGrp="1"/>
          </p:cNvSpPr>
          <p:nvPr>
            <p:ph type="sldNum" idx="12"/>
          </p:nvPr>
        </p:nvSpPr>
        <p:spPr/>
        <p:txBody>
          <a:bodyPr/>
          <a:lstStyle/>
          <a:p>
            <a:pPr algn="r"/>
            <a:endParaRPr lang="en-GB" sz="1100">
              <a:solidFill>
                <a:srgbClr val="305291"/>
              </a:solidFill>
              <a:latin typeface="Calibri"/>
              <a:ea typeface="Calibri"/>
              <a:cs typeface="Calibri"/>
              <a:sym typeface="Calibri"/>
            </a:endParaRPr>
          </a:p>
        </p:txBody>
      </p:sp>
      <p:pic>
        <p:nvPicPr>
          <p:cNvPr id="6" name="Image 6" descr="Une image contenant texte, logo&#10;&#10;Description générée automatiquement">
            <a:extLst>
              <a:ext uri="{FF2B5EF4-FFF2-40B4-BE49-F238E27FC236}">
                <a16:creationId xmlns:a16="http://schemas.microsoft.com/office/drawing/2014/main" id="{A72D05D2-598F-A0FD-6390-0B769BBEBD23}"/>
              </a:ext>
            </a:extLst>
          </p:cNvPr>
          <p:cNvPicPr>
            <a:picLocks noChangeAspect="1"/>
          </p:cNvPicPr>
          <p:nvPr/>
        </p:nvPicPr>
        <p:blipFill>
          <a:blip r:embed="rId4"/>
          <a:stretch>
            <a:fillRect/>
          </a:stretch>
        </p:blipFill>
        <p:spPr>
          <a:xfrm>
            <a:off x="9854292" y="4929187"/>
            <a:ext cx="2389415" cy="1530958"/>
          </a:xfrm>
          <a:prstGeom prst="rect">
            <a:avLst/>
          </a:prstGeom>
        </p:spPr>
      </p:pic>
    </p:spTree>
    <p:extLst>
      <p:ext uri="{BB962C8B-B14F-4D97-AF65-F5344CB8AC3E}">
        <p14:creationId xmlns:p14="http://schemas.microsoft.com/office/powerpoint/2010/main" val="107987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134A0-4E25-F3A9-5097-03CC45909C5E}"/>
              </a:ext>
            </a:extLst>
          </p:cNvPr>
          <p:cNvSpPr>
            <a:spLocks noGrp="1"/>
          </p:cNvSpPr>
          <p:nvPr>
            <p:ph type="ctrTitle"/>
          </p:nvPr>
        </p:nvSpPr>
        <p:spPr>
          <a:xfrm>
            <a:off x="1464733" y="1497950"/>
            <a:ext cx="9259709" cy="2240585"/>
          </a:xfrm>
        </p:spPr>
        <p:txBody>
          <a:bodyPr/>
          <a:lstStyle/>
          <a:p>
            <a:pPr algn="ctr"/>
            <a:r>
              <a:rPr lang="fr-FR" b="1">
                <a:latin typeface="Calibri"/>
              </a:rPr>
              <a:t>MERCI POUR VOTRE PARTICIPATION ! </a:t>
            </a:r>
          </a:p>
        </p:txBody>
      </p:sp>
      <p:pic>
        <p:nvPicPr>
          <p:cNvPr id="4" name="Image 6" descr="Une image contenant texte&#10;&#10;Description générée automatiquement">
            <a:extLst>
              <a:ext uri="{FF2B5EF4-FFF2-40B4-BE49-F238E27FC236}">
                <a16:creationId xmlns:a16="http://schemas.microsoft.com/office/drawing/2014/main" id="{7D50FB82-004F-F97F-5CE0-D72DBC8C4B8D}"/>
              </a:ext>
            </a:extLst>
          </p:cNvPr>
          <p:cNvPicPr>
            <a:picLocks noChangeAspect="1"/>
          </p:cNvPicPr>
          <p:nvPr/>
        </p:nvPicPr>
        <p:blipFill>
          <a:blip r:embed="rId2"/>
          <a:stretch>
            <a:fillRect/>
          </a:stretch>
        </p:blipFill>
        <p:spPr>
          <a:xfrm>
            <a:off x="4821300" y="3519756"/>
            <a:ext cx="2703958" cy="1725381"/>
          </a:xfrm>
          <a:prstGeom prst="rect">
            <a:avLst/>
          </a:prstGeom>
        </p:spPr>
      </p:pic>
    </p:spTree>
    <p:extLst>
      <p:ext uri="{BB962C8B-B14F-4D97-AF65-F5344CB8AC3E}">
        <p14:creationId xmlns:p14="http://schemas.microsoft.com/office/powerpoint/2010/main" val="304150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3</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pic>
        <p:nvPicPr>
          <p:cNvPr id="11" name="Graphic 10" descr="Question mark with solid fill">
            <a:extLst>
              <a:ext uri="{FF2B5EF4-FFF2-40B4-BE49-F238E27FC236}">
                <a16:creationId xmlns:a16="http://schemas.microsoft.com/office/drawing/2014/main" id="{EBB25854-096A-9EF9-5CD5-C9DBF34376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7911" y="0"/>
            <a:ext cx="3710866" cy="3710866"/>
          </a:xfrm>
          <a:prstGeom prst="rect">
            <a:avLst/>
          </a:prstGeom>
        </p:spPr>
      </p:pic>
      <p:sp>
        <p:nvSpPr>
          <p:cNvPr id="13" name="Shape 47">
            <a:extLst>
              <a:ext uri="{FF2B5EF4-FFF2-40B4-BE49-F238E27FC236}">
                <a16:creationId xmlns:a16="http://schemas.microsoft.com/office/drawing/2014/main" id="{BE0BBAE3-9624-64F6-5D3F-005E9B87A28B}"/>
              </a:ext>
            </a:extLst>
          </p:cNvPr>
          <p:cNvSpPr txBox="1"/>
          <p:nvPr/>
        </p:nvSpPr>
        <p:spPr>
          <a:xfrm>
            <a:off x="4389427" y="3309009"/>
            <a:ext cx="2927833" cy="534651"/>
          </a:xfrm>
          <a:prstGeom prst="rect">
            <a:avLst/>
          </a:prstGeom>
          <a:solidFill>
            <a:srgbClr val="A8E29E"/>
          </a:solidFill>
          <a:ln>
            <a:noFill/>
          </a:ln>
        </p:spPr>
        <p:txBody>
          <a:bodyPr lIns="91425" tIns="45700" rIns="91425" bIns="45700" anchor="t" anchorCtr="0">
            <a:noAutofit/>
          </a:bodyPr>
          <a:lstStyle/>
          <a:p>
            <a:pPr algn="ctr">
              <a:lnSpc>
                <a:spcPct val="150000"/>
              </a:lnSpc>
              <a:spcBef>
                <a:spcPts val="440"/>
              </a:spcBef>
            </a:pPr>
            <a:r>
              <a:rPr lang="fr-BE" sz="2000" b="1">
                <a:solidFill>
                  <a:schemeClr val="tx1"/>
                </a:solidFill>
                <a:latin typeface="Calibri Light" panose="020F0302020204030204" pitchFamily="34" charset="0"/>
                <a:cs typeface="Calibri Light" panose="020F0302020204030204" pitchFamily="34" charset="0"/>
              </a:rPr>
              <a:t>ACQUIS D’APPRENTISSAGE</a:t>
            </a:r>
            <a:endParaRPr lang="fr-BE" sz="2000">
              <a:solidFill>
                <a:schemeClr val="tx1"/>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E8E8DC44-2ECD-5C3F-7F3C-AAFD0316EDC6}"/>
              </a:ext>
            </a:extLst>
          </p:cNvPr>
          <p:cNvSpPr txBox="1"/>
          <p:nvPr/>
        </p:nvSpPr>
        <p:spPr>
          <a:xfrm>
            <a:off x="2902997" y="3941315"/>
            <a:ext cx="6824708" cy="707886"/>
          </a:xfrm>
          <a:prstGeom prst="rect">
            <a:avLst/>
          </a:prstGeom>
          <a:noFill/>
        </p:spPr>
        <p:txBody>
          <a:bodyPr wrap="square">
            <a:spAutoFit/>
          </a:bodyPr>
          <a:lstStyle/>
          <a:p>
            <a:r>
              <a:rPr lang="fr-BE" sz="2000" b="1">
                <a:solidFill>
                  <a:schemeClr val="tx1"/>
                </a:solidFill>
                <a:latin typeface="Calibri Light" panose="020F0302020204030204" pitchFamily="34" charset="0"/>
                <a:cs typeface="Calibri Light" panose="020F0302020204030204" pitchFamily="34" charset="0"/>
              </a:rPr>
              <a:t>Description de ce qu’un apprenant sait, comprend, est capable de réaliser au terme du processus d’apprentissage</a:t>
            </a:r>
            <a:endParaRPr lang="en-US" sz="2000" b="1"/>
          </a:p>
        </p:txBody>
      </p:sp>
      <p:sp>
        <p:nvSpPr>
          <p:cNvPr id="16" name="Shape 47">
            <a:extLst>
              <a:ext uri="{FF2B5EF4-FFF2-40B4-BE49-F238E27FC236}">
                <a16:creationId xmlns:a16="http://schemas.microsoft.com/office/drawing/2014/main" id="{F43CDB84-0F2E-579F-97F6-550C3DE275C4}"/>
              </a:ext>
            </a:extLst>
          </p:cNvPr>
          <p:cNvSpPr txBox="1"/>
          <p:nvPr/>
        </p:nvSpPr>
        <p:spPr>
          <a:xfrm>
            <a:off x="1306292" y="4746857"/>
            <a:ext cx="1994035" cy="534651"/>
          </a:xfrm>
          <a:prstGeom prst="rect">
            <a:avLst/>
          </a:prstGeom>
          <a:noFill/>
          <a:ln>
            <a:noFill/>
          </a:ln>
        </p:spPr>
        <p:txBody>
          <a:bodyPr lIns="91425" tIns="45700" rIns="91425" bIns="45700" anchor="t" anchorCtr="0">
            <a:noAutofit/>
          </a:bodyPr>
          <a:lstStyle/>
          <a:p>
            <a:pPr>
              <a:lnSpc>
                <a:spcPct val="150000"/>
              </a:lnSpc>
              <a:spcBef>
                <a:spcPts val="440"/>
              </a:spcBef>
            </a:pPr>
            <a:r>
              <a:rPr lang="fr-BE" sz="1800" b="1">
                <a:solidFill>
                  <a:schemeClr val="tx1"/>
                </a:solidFill>
                <a:latin typeface="Calibri Light" panose="020F0302020204030204" pitchFamily="34" charset="0"/>
                <a:cs typeface="Calibri Light" panose="020F0302020204030204" pitchFamily="34" charset="0"/>
                <a:sym typeface="Wingdings" panose="05000000000000000000" pitchFamily="2" charset="2"/>
              </a:rPr>
              <a:t> </a:t>
            </a:r>
            <a:r>
              <a:rPr lang="fr-BE" sz="1800" b="1">
                <a:solidFill>
                  <a:schemeClr val="tx1"/>
                </a:solidFill>
                <a:latin typeface="Calibri Light" panose="020F0302020204030204" pitchFamily="34" charset="0"/>
                <a:cs typeface="Calibri Light" panose="020F0302020204030204" pitchFamily="34" charset="0"/>
              </a:rPr>
              <a:t>Compétence? </a:t>
            </a:r>
            <a:endParaRPr sz="1800" b="1">
              <a:solidFill>
                <a:schemeClr val="tx1"/>
              </a:solidFill>
              <a:latin typeface="Calibri Light" panose="020F0302020204030204" pitchFamily="34" charset="0"/>
              <a:cs typeface="Calibri Light" panose="020F0302020204030204" pitchFamily="34" charset="0"/>
            </a:endParaRPr>
          </a:p>
        </p:txBody>
      </p:sp>
      <p:sp>
        <p:nvSpPr>
          <p:cNvPr id="17" name="Shape 47">
            <a:extLst>
              <a:ext uri="{FF2B5EF4-FFF2-40B4-BE49-F238E27FC236}">
                <a16:creationId xmlns:a16="http://schemas.microsoft.com/office/drawing/2014/main" id="{E2397439-4C0A-4217-DD65-F679C2A07384}"/>
              </a:ext>
            </a:extLst>
          </p:cNvPr>
          <p:cNvSpPr txBox="1"/>
          <p:nvPr/>
        </p:nvSpPr>
        <p:spPr>
          <a:xfrm>
            <a:off x="4468282" y="4747767"/>
            <a:ext cx="1161411" cy="534651"/>
          </a:xfrm>
          <a:prstGeom prst="rect">
            <a:avLst/>
          </a:prstGeom>
          <a:noFill/>
          <a:ln>
            <a:noFill/>
          </a:ln>
        </p:spPr>
        <p:txBody>
          <a:bodyPr lIns="91425" tIns="45700" rIns="91425" bIns="45700" anchor="t" anchorCtr="0">
            <a:noAutofit/>
          </a:bodyPr>
          <a:lstStyle/>
          <a:p>
            <a:pPr>
              <a:lnSpc>
                <a:spcPct val="150000"/>
              </a:lnSpc>
              <a:spcBef>
                <a:spcPts val="440"/>
              </a:spcBef>
            </a:pPr>
            <a:r>
              <a:rPr lang="fr-BE" sz="1800" b="1">
                <a:solidFill>
                  <a:schemeClr val="tx1"/>
                </a:solidFill>
                <a:latin typeface="Calibri Light" panose="020F0302020204030204" pitchFamily="34" charset="0"/>
                <a:cs typeface="Calibri Light" panose="020F0302020204030204" pitchFamily="34" charset="0"/>
                <a:sym typeface="Wingdings" panose="05000000000000000000" pitchFamily="2" charset="2"/>
              </a:rPr>
              <a:t> </a:t>
            </a:r>
            <a:r>
              <a:rPr lang="fr-BE" sz="1800" b="1">
                <a:solidFill>
                  <a:schemeClr val="tx1"/>
                </a:solidFill>
                <a:latin typeface="Calibri Light" panose="020F0302020204030204" pitchFamily="34" charset="0"/>
                <a:cs typeface="Calibri Light" panose="020F0302020204030204" pitchFamily="34" charset="0"/>
              </a:rPr>
              <a:t>Savoir? </a:t>
            </a:r>
            <a:endParaRPr sz="1800" b="1">
              <a:solidFill>
                <a:schemeClr val="tx1"/>
              </a:solidFill>
              <a:latin typeface="Calibri Light" panose="020F0302020204030204" pitchFamily="34" charset="0"/>
              <a:cs typeface="Calibri Light" panose="020F0302020204030204" pitchFamily="34" charset="0"/>
            </a:endParaRPr>
          </a:p>
        </p:txBody>
      </p:sp>
      <p:sp>
        <p:nvSpPr>
          <p:cNvPr id="18" name="Shape 47">
            <a:extLst>
              <a:ext uri="{FF2B5EF4-FFF2-40B4-BE49-F238E27FC236}">
                <a16:creationId xmlns:a16="http://schemas.microsoft.com/office/drawing/2014/main" id="{37569AB2-E8A1-8C64-9CFB-B846D7F89219}"/>
              </a:ext>
            </a:extLst>
          </p:cNvPr>
          <p:cNvSpPr txBox="1"/>
          <p:nvPr/>
        </p:nvSpPr>
        <p:spPr>
          <a:xfrm>
            <a:off x="9684574" y="4746856"/>
            <a:ext cx="1510817" cy="534651"/>
          </a:xfrm>
          <a:prstGeom prst="rect">
            <a:avLst/>
          </a:prstGeom>
          <a:noFill/>
          <a:ln>
            <a:noFill/>
          </a:ln>
        </p:spPr>
        <p:txBody>
          <a:bodyPr lIns="91425" tIns="45700" rIns="91425" bIns="45700" anchor="t" anchorCtr="0">
            <a:noAutofit/>
          </a:bodyPr>
          <a:lstStyle/>
          <a:p>
            <a:pPr>
              <a:lnSpc>
                <a:spcPct val="150000"/>
              </a:lnSpc>
              <a:spcBef>
                <a:spcPts val="440"/>
              </a:spcBef>
            </a:pPr>
            <a:r>
              <a:rPr lang="fr-BE" sz="1800" b="1">
                <a:solidFill>
                  <a:schemeClr val="tx1"/>
                </a:solidFill>
                <a:latin typeface="Calibri Light" panose="020F0302020204030204" pitchFamily="34" charset="0"/>
                <a:cs typeface="Calibri Light" panose="020F0302020204030204" pitchFamily="34" charset="0"/>
                <a:sym typeface="Wingdings" panose="05000000000000000000" pitchFamily="2" charset="2"/>
              </a:rPr>
              <a:t> </a:t>
            </a:r>
            <a:r>
              <a:rPr lang="fr-BE" sz="1800" b="1">
                <a:solidFill>
                  <a:schemeClr val="tx1"/>
                </a:solidFill>
                <a:latin typeface="Calibri Light" panose="020F0302020204030204" pitchFamily="34" charset="0"/>
                <a:cs typeface="Calibri Light" panose="020F0302020204030204" pitchFamily="34" charset="0"/>
              </a:rPr>
              <a:t>Objectif? </a:t>
            </a:r>
            <a:endParaRPr sz="1800" b="1">
              <a:solidFill>
                <a:schemeClr val="tx1"/>
              </a:solidFill>
              <a:latin typeface="Calibri Light" panose="020F0302020204030204" pitchFamily="34" charset="0"/>
              <a:cs typeface="Calibri Light" panose="020F0302020204030204" pitchFamily="34" charset="0"/>
            </a:endParaRPr>
          </a:p>
        </p:txBody>
      </p:sp>
      <p:sp>
        <p:nvSpPr>
          <p:cNvPr id="19" name="Shape 47">
            <a:extLst>
              <a:ext uri="{FF2B5EF4-FFF2-40B4-BE49-F238E27FC236}">
                <a16:creationId xmlns:a16="http://schemas.microsoft.com/office/drawing/2014/main" id="{A065D1E4-8D31-9926-889C-EF5E3AC73975}"/>
              </a:ext>
            </a:extLst>
          </p:cNvPr>
          <p:cNvSpPr txBox="1"/>
          <p:nvPr/>
        </p:nvSpPr>
        <p:spPr>
          <a:xfrm>
            <a:off x="6797648" y="4746856"/>
            <a:ext cx="1718972" cy="534651"/>
          </a:xfrm>
          <a:prstGeom prst="rect">
            <a:avLst/>
          </a:prstGeom>
          <a:noFill/>
          <a:ln>
            <a:noFill/>
          </a:ln>
        </p:spPr>
        <p:txBody>
          <a:bodyPr lIns="91425" tIns="45700" rIns="91425" bIns="45700" anchor="t" anchorCtr="0">
            <a:noAutofit/>
          </a:bodyPr>
          <a:lstStyle/>
          <a:p>
            <a:pPr>
              <a:lnSpc>
                <a:spcPct val="150000"/>
              </a:lnSpc>
              <a:spcBef>
                <a:spcPts val="440"/>
              </a:spcBef>
            </a:pPr>
            <a:r>
              <a:rPr lang="fr-BE" sz="1800" b="1">
                <a:solidFill>
                  <a:schemeClr val="tx1"/>
                </a:solidFill>
                <a:latin typeface="Calibri Light" panose="020F0302020204030204" pitchFamily="34" charset="0"/>
                <a:cs typeface="Calibri Light" panose="020F0302020204030204" pitchFamily="34" charset="0"/>
                <a:sym typeface="Wingdings" panose="05000000000000000000" pitchFamily="2" charset="2"/>
              </a:rPr>
              <a:t> </a:t>
            </a:r>
            <a:r>
              <a:rPr lang="fr-BE" sz="1800" b="1">
                <a:solidFill>
                  <a:schemeClr val="tx1"/>
                </a:solidFill>
                <a:latin typeface="Calibri Light" panose="020F0302020204030204" pitchFamily="34" charset="0"/>
                <a:cs typeface="Calibri Light" panose="020F0302020204030204" pitchFamily="34" charset="0"/>
              </a:rPr>
              <a:t>Savoir-faire? </a:t>
            </a:r>
            <a:endParaRPr sz="1800" b="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88136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4</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7" name="Shape 47"/>
          <p:cNvSpPr txBox="1"/>
          <p:nvPr/>
        </p:nvSpPr>
        <p:spPr>
          <a:xfrm>
            <a:off x="151558" y="766389"/>
            <a:ext cx="9047526" cy="1071601"/>
          </a:xfrm>
          <a:prstGeom prst="rect">
            <a:avLst/>
          </a:prstGeom>
          <a:noFill/>
          <a:ln>
            <a:noFill/>
          </a:ln>
        </p:spPr>
        <p:txBody>
          <a:bodyPr lIns="91425" tIns="45700" rIns="91425" bIns="45700" anchor="t" anchorCtr="0">
            <a:noAutofit/>
          </a:bodyPr>
          <a:lstStyle/>
          <a:p>
            <a:pPr>
              <a:lnSpc>
                <a:spcPct val="150000"/>
              </a:lnSpc>
              <a:spcBef>
                <a:spcPts val="440"/>
              </a:spcBef>
            </a:pPr>
            <a:r>
              <a:rPr lang="fr-BE" sz="1800">
                <a:solidFill>
                  <a:schemeClr val="tx1"/>
                </a:solidFill>
                <a:latin typeface="Calibri Light" panose="020F0302020204030204" pitchFamily="34" charset="0"/>
                <a:cs typeface="Calibri Light" panose="020F0302020204030204" pitchFamily="34" charset="0"/>
              </a:rPr>
              <a:t>Pour pouvoir mettre en œuvre un TP de chimie avec succès, quels sont les </a:t>
            </a:r>
            <a:r>
              <a:rPr lang="fr-BE" sz="1800" err="1">
                <a:solidFill>
                  <a:schemeClr val="tx1"/>
                </a:solidFill>
                <a:latin typeface="Calibri Light" panose="020F0302020204030204" pitchFamily="34" charset="0"/>
                <a:cs typeface="Calibri Light" panose="020F0302020204030204" pitchFamily="34" charset="0"/>
              </a:rPr>
              <a:t>AAs</a:t>
            </a:r>
            <a:r>
              <a:rPr lang="fr-BE" sz="1800">
                <a:solidFill>
                  <a:schemeClr val="tx1"/>
                </a:solidFill>
                <a:latin typeface="Calibri Light" panose="020F0302020204030204" pitchFamily="34" charset="0"/>
                <a:cs typeface="Calibri Light" panose="020F0302020204030204" pitchFamily="34" charset="0"/>
              </a:rPr>
              <a:t> à travailler et à évaluer ? </a:t>
            </a:r>
            <a:endParaRPr sz="1800" baseline="30000">
              <a:solidFill>
                <a:schemeClr val="tx1"/>
              </a:solidFill>
              <a:latin typeface="Calibri Light" panose="020F0302020204030204" pitchFamily="34" charset="0"/>
              <a:cs typeface="Calibri Light" panose="020F0302020204030204" pitchFamily="34" charset="0"/>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Shape 47">
            <a:extLst>
              <a:ext uri="{FF2B5EF4-FFF2-40B4-BE49-F238E27FC236}">
                <a16:creationId xmlns:a16="http://schemas.microsoft.com/office/drawing/2014/main" id="{256A665A-0ECB-518D-6053-987E3A1F95A7}"/>
              </a:ext>
            </a:extLst>
          </p:cNvPr>
          <p:cNvSpPr txBox="1"/>
          <p:nvPr/>
        </p:nvSpPr>
        <p:spPr>
          <a:xfrm>
            <a:off x="151558" y="118254"/>
            <a:ext cx="11888884" cy="534651"/>
          </a:xfrm>
          <a:prstGeom prst="rect">
            <a:avLst/>
          </a:prstGeom>
          <a:noFill/>
          <a:ln>
            <a:noFill/>
          </a:ln>
        </p:spPr>
        <p:txBody>
          <a:bodyPr lIns="91425" tIns="45700" rIns="91425" bIns="45700" anchor="t" anchorCtr="0">
            <a:noAutofit/>
          </a:bodyPr>
          <a:lstStyle/>
          <a:p>
            <a:pPr>
              <a:lnSpc>
                <a:spcPct val="150000"/>
              </a:lnSpc>
              <a:spcBef>
                <a:spcPts val="440"/>
              </a:spcBef>
            </a:pPr>
            <a:r>
              <a:rPr lang="fr-BE" sz="2000" b="1">
                <a:solidFill>
                  <a:schemeClr val="tx1"/>
                </a:solidFill>
                <a:latin typeface="Calibri Light" panose="020F0302020204030204" pitchFamily="34" charset="0"/>
                <a:cs typeface="Calibri Light" panose="020F0302020204030204" pitchFamily="34" charset="0"/>
              </a:rPr>
              <a:t>Déclarer les </a:t>
            </a:r>
            <a:r>
              <a:rPr lang="fr-BE" sz="2000" b="1" err="1">
                <a:solidFill>
                  <a:schemeClr val="tx1"/>
                </a:solidFill>
                <a:latin typeface="Calibri Light" panose="020F0302020204030204" pitchFamily="34" charset="0"/>
                <a:cs typeface="Calibri Light" panose="020F0302020204030204" pitchFamily="34" charset="0"/>
              </a:rPr>
              <a:t>AAs</a:t>
            </a:r>
            <a:r>
              <a:rPr lang="fr-BE" sz="2000" b="1">
                <a:solidFill>
                  <a:schemeClr val="tx1"/>
                </a:solidFill>
                <a:latin typeface="Calibri Light" panose="020F0302020204030204" pitchFamily="34" charset="0"/>
                <a:cs typeface="Calibri Light" panose="020F0302020204030204" pitchFamily="34" charset="0"/>
              </a:rPr>
              <a:t> ?</a:t>
            </a:r>
            <a:endParaRPr sz="2000">
              <a:solidFill>
                <a:schemeClr val="tx1"/>
              </a:solidFill>
              <a:latin typeface="Calibri Light" panose="020F0302020204030204" pitchFamily="34" charset="0"/>
              <a:cs typeface="Calibri Light" panose="020F0302020204030204" pitchFamily="34" charset="0"/>
            </a:endParaRPr>
          </a:p>
        </p:txBody>
      </p:sp>
      <p:pic>
        <p:nvPicPr>
          <p:cNvPr id="13" name="Picture 12" descr="Text&#10;&#10;Description automatically generated">
            <a:extLst>
              <a:ext uri="{FF2B5EF4-FFF2-40B4-BE49-F238E27FC236}">
                <a16:creationId xmlns:a16="http://schemas.microsoft.com/office/drawing/2014/main" id="{9CC796B5-2B55-6E01-1D7D-B0452FA60E86}"/>
              </a:ext>
            </a:extLst>
          </p:cNvPr>
          <p:cNvPicPr>
            <a:picLocks noChangeAspect="1"/>
          </p:cNvPicPr>
          <p:nvPr/>
        </p:nvPicPr>
        <p:blipFill rotWithShape="1">
          <a:blip r:embed="rId3"/>
          <a:srcRect b="14844"/>
          <a:stretch/>
        </p:blipFill>
        <p:spPr>
          <a:xfrm>
            <a:off x="10014333" y="1"/>
            <a:ext cx="2177667" cy="2610997"/>
          </a:xfrm>
          <a:prstGeom prst="rect">
            <a:avLst/>
          </a:prstGeom>
        </p:spPr>
      </p:pic>
      <p:sp>
        <p:nvSpPr>
          <p:cNvPr id="14" name="Shape 47">
            <a:extLst>
              <a:ext uri="{FF2B5EF4-FFF2-40B4-BE49-F238E27FC236}">
                <a16:creationId xmlns:a16="http://schemas.microsoft.com/office/drawing/2014/main" id="{EAF83984-E3C8-41BA-17E8-CBC7A396C186}"/>
              </a:ext>
            </a:extLst>
          </p:cNvPr>
          <p:cNvSpPr txBox="1"/>
          <p:nvPr/>
        </p:nvSpPr>
        <p:spPr>
          <a:xfrm>
            <a:off x="2582354" y="5082423"/>
            <a:ext cx="3968750" cy="1009188"/>
          </a:xfrm>
          <a:prstGeom prst="rect">
            <a:avLst/>
          </a:prstGeom>
          <a:noFill/>
          <a:ln>
            <a:noFill/>
          </a:ln>
        </p:spPr>
        <p:txBody>
          <a:bodyPr lIns="91425" tIns="45700" rIns="91425" bIns="45700" anchor="t" anchorCtr="0">
            <a:noAutofit/>
          </a:bodyPr>
          <a:lstStyle/>
          <a:p>
            <a:pPr marL="285750" indent="-285750">
              <a:lnSpc>
                <a:spcPct val="150000"/>
              </a:lnSpc>
              <a:spcBef>
                <a:spcPts val="440"/>
              </a:spcBef>
              <a:buFont typeface="Wingdings" panose="05000000000000000000" pitchFamily="2" charset="2"/>
              <a:buChar char="è"/>
            </a:pPr>
            <a:r>
              <a:rPr lang="fr-BE" sz="1800">
                <a:solidFill>
                  <a:schemeClr val="tx1"/>
                </a:solidFill>
                <a:latin typeface="Calibri Light" panose="020F0302020204030204" pitchFamily="34" charset="0"/>
                <a:cs typeface="Calibri Light" panose="020F0302020204030204" pitchFamily="34" charset="0"/>
                <a:sym typeface="Wingdings" panose="05000000000000000000" pitchFamily="2" charset="2"/>
              </a:rPr>
              <a:t>Réflexion par petits groupes</a:t>
            </a:r>
          </a:p>
          <a:p>
            <a:pPr marL="285750" indent="-285750">
              <a:lnSpc>
                <a:spcPct val="150000"/>
              </a:lnSpc>
              <a:spcBef>
                <a:spcPts val="440"/>
              </a:spcBef>
              <a:buFont typeface="Wingdings" panose="05000000000000000000" pitchFamily="2" charset="2"/>
              <a:buChar char="è"/>
            </a:pPr>
            <a:r>
              <a:rPr lang="fr-BE" sz="1800">
                <a:solidFill>
                  <a:schemeClr val="tx1"/>
                </a:solidFill>
                <a:latin typeface="Calibri Light" panose="020F0302020204030204" pitchFamily="34" charset="0"/>
                <a:cs typeface="Calibri Light" panose="020F0302020204030204" pitchFamily="34" charset="0"/>
                <a:sym typeface="Wingdings" panose="05000000000000000000" pitchFamily="2" charset="2"/>
              </a:rPr>
              <a:t>Mise en commun</a:t>
            </a:r>
            <a:endParaRPr sz="1800">
              <a:solidFill>
                <a:schemeClr val="tx1"/>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5582270B-FECD-D360-5CA3-651B4E81591D}"/>
              </a:ext>
            </a:extLst>
          </p:cNvPr>
          <p:cNvPicPr>
            <a:picLocks noChangeAspect="1"/>
          </p:cNvPicPr>
          <p:nvPr/>
        </p:nvPicPr>
        <p:blipFill>
          <a:blip r:embed="rId4"/>
          <a:stretch>
            <a:fillRect/>
          </a:stretch>
        </p:blipFill>
        <p:spPr>
          <a:xfrm>
            <a:off x="7065089" y="1378261"/>
            <a:ext cx="2435078" cy="2435078"/>
          </a:xfrm>
          <a:prstGeom prst="rect">
            <a:avLst/>
          </a:prstGeom>
        </p:spPr>
      </p:pic>
      <p:sp>
        <p:nvSpPr>
          <p:cNvPr id="4" name="Shape 47">
            <a:extLst>
              <a:ext uri="{FF2B5EF4-FFF2-40B4-BE49-F238E27FC236}">
                <a16:creationId xmlns:a16="http://schemas.microsoft.com/office/drawing/2014/main" id="{3422332B-9FF6-FFF0-E70D-2281DB40D84D}"/>
              </a:ext>
            </a:extLst>
          </p:cNvPr>
          <p:cNvSpPr txBox="1"/>
          <p:nvPr/>
        </p:nvSpPr>
        <p:spPr>
          <a:xfrm>
            <a:off x="151558" y="1684398"/>
            <a:ext cx="6217077" cy="1071601"/>
          </a:xfrm>
          <a:prstGeom prst="rect">
            <a:avLst/>
          </a:prstGeom>
          <a:noFill/>
          <a:ln>
            <a:noFill/>
          </a:ln>
        </p:spPr>
        <p:txBody>
          <a:bodyPr lIns="91425" tIns="45700" rIns="91425" bIns="45700" anchor="t" anchorCtr="0">
            <a:noAutofit/>
          </a:bodyPr>
          <a:lstStyle/>
          <a:p>
            <a:pPr>
              <a:lnSpc>
                <a:spcPct val="150000"/>
              </a:lnSpc>
              <a:spcBef>
                <a:spcPts val="440"/>
              </a:spcBef>
            </a:pPr>
            <a:r>
              <a:rPr lang="fr-BE" sz="1800" b="1">
                <a:solidFill>
                  <a:schemeClr val="tx1"/>
                </a:solidFill>
                <a:latin typeface="Calibri Light" panose="020F0302020204030204" pitchFamily="34" charset="0"/>
                <a:cs typeface="Calibri Light" panose="020F0302020204030204" pitchFamily="34" charset="0"/>
              </a:rPr>
              <a:t>Pour pouvoir réaliser un spaghetti-bolognaise avec succès, quels sont les </a:t>
            </a:r>
            <a:r>
              <a:rPr lang="fr-BE" sz="1800" b="1" err="1">
                <a:solidFill>
                  <a:schemeClr val="tx1"/>
                </a:solidFill>
                <a:latin typeface="Calibri Light" panose="020F0302020204030204" pitchFamily="34" charset="0"/>
                <a:cs typeface="Calibri Light" panose="020F0302020204030204" pitchFamily="34" charset="0"/>
              </a:rPr>
              <a:t>AAs</a:t>
            </a:r>
            <a:r>
              <a:rPr lang="fr-BE" sz="1800" b="1">
                <a:solidFill>
                  <a:schemeClr val="tx1"/>
                </a:solidFill>
                <a:latin typeface="Calibri Light" panose="020F0302020204030204" pitchFamily="34" charset="0"/>
                <a:cs typeface="Calibri Light" panose="020F0302020204030204" pitchFamily="34" charset="0"/>
              </a:rPr>
              <a:t> à travailler et à évaluer ? </a:t>
            </a:r>
            <a:endParaRPr sz="1800" b="1" baseline="30000">
              <a:solidFill>
                <a:schemeClr val="tx1"/>
              </a:solidFill>
              <a:latin typeface="Calibri Light" panose="020F0302020204030204" pitchFamily="34" charset="0"/>
              <a:cs typeface="Calibri Light" panose="020F0302020204030204" pitchFamily="34" charset="0"/>
            </a:endParaRPr>
          </a:p>
        </p:txBody>
      </p:sp>
      <p:pic>
        <p:nvPicPr>
          <p:cNvPr id="6" name="Graphic 5" descr="Group brainstorm with solid fill">
            <a:extLst>
              <a:ext uri="{FF2B5EF4-FFF2-40B4-BE49-F238E27FC236}">
                <a16:creationId xmlns:a16="http://schemas.microsoft.com/office/drawing/2014/main" id="{2AD296BD-FAFB-C40E-15C0-D4C2E21D88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7292" y="3514007"/>
            <a:ext cx="1461968" cy="1461968"/>
          </a:xfrm>
          <a:prstGeom prst="rect">
            <a:avLst/>
          </a:prstGeom>
        </p:spPr>
      </p:pic>
    </p:spTree>
    <p:extLst>
      <p:ext uri="{BB962C8B-B14F-4D97-AF65-F5344CB8AC3E}">
        <p14:creationId xmlns:p14="http://schemas.microsoft.com/office/powerpoint/2010/main" val="38102199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5</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4" name="Title 1">
            <a:extLst>
              <a:ext uri="{FF2B5EF4-FFF2-40B4-BE49-F238E27FC236}">
                <a16:creationId xmlns:a16="http://schemas.microsoft.com/office/drawing/2014/main" id="{97DFCA84-D13D-71E7-E55C-EC2AFBE1365D}"/>
              </a:ext>
            </a:extLst>
          </p:cNvPr>
          <p:cNvSpPr txBox="1">
            <a:spLocks/>
          </p:cNvSpPr>
          <p:nvPr/>
        </p:nvSpPr>
        <p:spPr>
          <a:xfrm>
            <a:off x="0" y="1515479"/>
            <a:ext cx="12192000" cy="1650641"/>
          </a:xfrm>
          <a:prstGeom prst="rect">
            <a:avLst/>
          </a:prstGeom>
          <a:noFill/>
          <a:ln>
            <a:noFill/>
          </a:ln>
        </p:spPr>
        <p:txBody>
          <a:bodyPr lIns="91425" tIns="91425" rIns="91425" bIns="91425" anchor="t" anchorCtr="0">
            <a:normAutofit fontScale="97500"/>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2000" b="0" i="0" u="none" strike="noStrike" cap="none">
                <a:solidFill>
                  <a:srgbClr val="2E3135"/>
                </a:solidFill>
                <a:latin typeface="Verdana"/>
                <a:ea typeface="Verdana"/>
                <a:cs typeface="Verdana"/>
                <a:sym typeface="Verdana"/>
                <a:rtl val="0"/>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189" marR="0" lvl="5" indent="-12689"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377" marR="0" lvl="6" indent="-12677"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566" marR="0" lvl="7" indent="-12665"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754" marR="0" lvl="8" indent="-12654"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lnSpc>
                <a:spcPct val="107000"/>
              </a:lnSpc>
              <a:spcAft>
                <a:spcPts val="800"/>
              </a:spcAft>
            </a:pPr>
            <a:r>
              <a:rPr lang="fr-BE" sz="4000" b="1">
                <a:latin typeface="Calibri Light" panose="020F0302020204030204" pitchFamily="34" charset="0"/>
                <a:cs typeface="Calibri Light" panose="020F0302020204030204" pitchFamily="34" charset="0"/>
              </a:rPr>
              <a:t>Décrire et évaluer les travaux pratiques de chimie à l’Université par les Acquis d’Apprentissage (AA)</a:t>
            </a:r>
            <a:endParaRPr lang="en-GB" sz="1800">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FCE6ED90-C337-4E6D-7533-CF85302E4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690" y="0"/>
            <a:ext cx="1489703" cy="1650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5FB645-9954-2635-7F1B-2A98109B5FBC}"/>
              </a:ext>
            </a:extLst>
          </p:cNvPr>
          <p:cNvSpPr txBox="1"/>
          <p:nvPr/>
        </p:nvSpPr>
        <p:spPr>
          <a:xfrm>
            <a:off x="-20608" y="3363997"/>
            <a:ext cx="12191999" cy="523220"/>
          </a:xfrm>
          <a:prstGeom prst="rect">
            <a:avLst/>
          </a:prstGeom>
          <a:noFill/>
        </p:spPr>
        <p:txBody>
          <a:bodyPr wrap="square">
            <a:spAutoFit/>
          </a:bodyPr>
          <a:lstStyle/>
          <a:p>
            <a:pPr algn="ctr"/>
            <a:r>
              <a:rPr lang="en-GB" sz="2800" err="1">
                <a:latin typeface="Calibri Light" panose="020F0302020204030204" pitchFamily="34" charset="0"/>
                <a:cs typeface="Calibri Light" panose="020F0302020204030204" pitchFamily="34" charset="0"/>
              </a:rPr>
              <a:t>Principes</a:t>
            </a:r>
            <a:r>
              <a:rPr lang="en-GB" sz="2800">
                <a:latin typeface="Calibri Light" panose="020F0302020204030204" pitchFamily="34" charset="0"/>
                <a:cs typeface="Calibri Light" panose="020F0302020204030204" pitchFamily="34" charset="0"/>
              </a:rPr>
              <a:t> et investigations</a:t>
            </a:r>
            <a:r>
              <a:rPr lang="fr-BE" sz="2800">
                <a:latin typeface="Calibri Light" panose="020F0302020204030204" pitchFamily="34" charset="0"/>
                <a:ea typeface="Calibri" panose="020F0502020204030204" pitchFamily="34" charset="0"/>
                <a:cs typeface="Calibri Light" panose="020F0302020204030204" pitchFamily="34" charset="0"/>
              </a:rPr>
              <a:t> </a:t>
            </a:r>
            <a:endParaRPr lang="en-GB" sz="2800"/>
          </a:p>
        </p:txBody>
      </p:sp>
    </p:spTree>
    <p:extLst>
      <p:ext uri="{BB962C8B-B14F-4D97-AF65-F5344CB8AC3E}">
        <p14:creationId xmlns:p14="http://schemas.microsoft.com/office/powerpoint/2010/main" val="4205306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6</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E56A8160-7002-1C54-78AB-79716C7595AD}"/>
              </a:ext>
            </a:extLst>
          </p:cNvPr>
          <p:cNvSpPr txBox="1"/>
          <p:nvPr/>
        </p:nvSpPr>
        <p:spPr>
          <a:xfrm>
            <a:off x="435428" y="26125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1. Des Travaux Pratiques ? </a:t>
            </a:r>
            <a:endParaRPr lang="en-GB" sz="2800" b="1">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6FCC15F9-5EFD-DB2A-CAF1-1F2671D9336F}"/>
              </a:ext>
            </a:extLst>
          </p:cNvPr>
          <p:cNvSpPr/>
          <p:nvPr/>
        </p:nvSpPr>
        <p:spPr>
          <a:xfrm>
            <a:off x="26184" y="6135078"/>
            <a:ext cx="9857117" cy="461665"/>
          </a:xfrm>
          <a:prstGeom prst="rect">
            <a:avLst/>
          </a:prstGeom>
        </p:spPr>
        <p:txBody>
          <a:bodyPr wrap="square">
            <a:spAutoFit/>
          </a:bodyPr>
          <a:lstStyle/>
          <a:p>
            <a:r>
              <a:rPr lang="en-GB" sz="1200">
                <a:solidFill>
                  <a:schemeClr val="bg1">
                    <a:lumMod val="50000"/>
                  </a:schemeClr>
                </a:solidFill>
                <a:latin typeface="Calibri Light" panose="020F0302020204030204" pitchFamily="34" charset="0"/>
                <a:cs typeface="Calibri Light" panose="020F0302020204030204" pitchFamily="34" charset="0"/>
              </a:rPr>
              <a:t>GEORGE-WILLIAMS S. R. et al.(2018). ‘What do you think the aims of doing a practical chemistry course are?’ A comparison of the views of students and teaching staff across three universities. Chemistry Education Research and Practice, vol. 19, n°2, p. 463‑473. </a:t>
            </a:r>
            <a:endParaRPr lang="fr-BE" sz="1200">
              <a:solidFill>
                <a:schemeClr val="bg1">
                  <a:lumMod val="50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9F55847-9943-14F0-75B5-3CFA953D4B1B}"/>
              </a:ext>
            </a:extLst>
          </p:cNvPr>
          <p:cNvSpPr txBox="1"/>
          <p:nvPr/>
        </p:nvSpPr>
        <p:spPr>
          <a:xfrm>
            <a:off x="3196086" y="925904"/>
            <a:ext cx="5799827" cy="307777"/>
          </a:xfrm>
          <a:prstGeom prst="rect">
            <a:avLst/>
          </a:prstGeom>
          <a:solidFill>
            <a:srgbClr val="92D050"/>
          </a:solidFill>
        </p:spPr>
        <p:txBody>
          <a:bodyPr wrap="square" rtlCol="0">
            <a:spAutoFit/>
          </a:bodyPr>
          <a:lstStyle/>
          <a:p>
            <a:pPr algn="ctr"/>
            <a:r>
              <a:rPr lang="fr-BE" b="1">
                <a:latin typeface="Calibri Light" panose="020F0302020204030204" pitchFamily="34" charset="0"/>
                <a:cs typeface="Calibri Light" panose="020F0302020204030204" pitchFamily="34" charset="0"/>
              </a:rPr>
              <a:t>QUELS SONT LES OBJECTIFS DÉCLARÉS DES TP DE CHIMIE ? </a:t>
            </a:r>
          </a:p>
        </p:txBody>
      </p:sp>
      <p:sp>
        <p:nvSpPr>
          <p:cNvPr id="7" name="TextBox 6">
            <a:extLst>
              <a:ext uri="{FF2B5EF4-FFF2-40B4-BE49-F238E27FC236}">
                <a16:creationId xmlns:a16="http://schemas.microsoft.com/office/drawing/2014/main" id="{5C5F6FB7-14DB-EC1E-6568-2890BCE8F755}"/>
              </a:ext>
            </a:extLst>
          </p:cNvPr>
          <p:cNvSpPr txBox="1"/>
          <p:nvPr/>
        </p:nvSpPr>
        <p:spPr>
          <a:xfrm>
            <a:off x="1636448" y="2913959"/>
            <a:ext cx="203583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manipulatoires</a:t>
            </a:r>
          </a:p>
        </p:txBody>
      </p:sp>
      <p:sp>
        <p:nvSpPr>
          <p:cNvPr id="9" name="TextBox 8">
            <a:extLst>
              <a:ext uri="{FF2B5EF4-FFF2-40B4-BE49-F238E27FC236}">
                <a16:creationId xmlns:a16="http://schemas.microsoft.com/office/drawing/2014/main" id="{56EAA2BA-1B3B-7D23-65CE-6C35AE27F011}"/>
              </a:ext>
            </a:extLst>
          </p:cNvPr>
          <p:cNvSpPr txBox="1"/>
          <p:nvPr/>
        </p:nvSpPr>
        <p:spPr>
          <a:xfrm>
            <a:off x="4954743" y="2922467"/>
            <a:ext cx="2035834"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méthodologiques</a:t>
            </a:r>
          </a:p>
        </p:txBody>
      </p:sp>
      <p:sp>
        <p:nvSpPr>
          <p:cNvPr id="10" name="TextBox 9">
            <a:extLst>
              <a:ext uri="{FF2B5EF4-FFF2-40B4-BE49-F238E27FC236}">
                <a16:creationId xmlns:a16="http://schemas.microsoft.com/office/drawing/2014/main" id="{8C382A8D-FF40-D744-0A09-2E308DA4CC25}"/>
              </a:ext>
            </a:extLst>
          </p:cNvPr>
          <p:cNvSpPr txBox="1"/>
          <p:nvPr/>
        </p:nvSpPr>
        <p:spPr>
          <a:xfrm>
            <a:off x="8074324" y="2901011"/>
            <a:ext cx="203583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théoriques</a:t>
            </a:r>
          </a:p>
        </p:txBody>
      </p:sp>
      <p:sp>
        <p:nvSpPr>
          <p:cNvPr id="11" name="TextBox 10">
            <a:extLst>
              <a:ext uri="{FF2B5EF4-FFF2-40B4-BE49-F238E27FC236}">
                <a16:creationId xmlns:a16="http://schemas.microsoft.com/office/drawing/2014/main" id="{60BA74FB-4A84-75D9-B5D0-765DA0410641}"/>
              </a:ext>
            </a:extLst>
          </p:cNvPr>
          <p:cNvSpPr txBox="1"/>
          <p:nvPr/>
        </p:nvSpPr>
        <p:spPr>
          <a:xfrm>
            <a:off x="1636448" y="5166938"/>
            <a:ext cx="2035834"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de communication</a:t>
            </a:r>
          </a:p>
        </p:txBody>
      </p:sp>
      <p:sp>
        <p:nvSpPr>
          <p:cNvPr id="12" name="TextBox 11">
            <a:extLst>
              <a:ext uri="{FF2B5EF4-FFF2-40B4-BE49-F238E27FC236}">
                <a16:creationId xmlns:a16="http://schemas.microsoft.com/office/drawing/2014/main" id="{6FCBC7FB-9B89-9182-FEB8-98173155FE44}"/>
              </a:ext>
            </a:extLst>
          </p:cNvPr>
          <p:cNvSpPr txBox="1"/>
          <p:nvPr/>
        </p:nvSpPr>
        <p:spPr>
          <a:xfrm>
            <a:off x="4954743" y="5144065"/>
            <a:ext cx="2035834" cy="307777"/>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de sécurité</a:t>
            </a:r>
          </a:p>
        </p:txBody>
      </p:sp>
      <p:sp>
        <p:nvSpPr>
          <p:cNvPr id="13" name="TextBox 12">
            <a:extLst>
              <a:ext uri="{FF2B5EF4-FFF2-40B4-BE49-F238E27FC236}">
                <a16:creationId xmlns:a16="http://schemas.microsoft.com/office/drawing/2014/main" id="{74346FEA-9D08-F7B2-D764-76E0492F0CC9}"/>
              </a:ext>
            </a:extLst>
          </p:cNvPr>
          <p:cNvSpPr txBox="1"/>
          <p:nvPr/>
        </p:nvSpPr>
        <p:spPr>
          <a:xfrm>
            <a:off x="8074324" y="5179275"/>
            <a:ext cx="2035834" cy="523220"/>
          </a:xfrm>
          <a:prstGeom prst="rect">
            <a:avLst/>
          </a:prstGeom>
          <a:noFill/>
        </p:spPr>
        <p:txBody>
          <a:bodyPr wrap="square" rtlCol="0">
            <a:spAutoFit/>
          </a:bodyPr>
          <a:lstStyle/>
          <a:p>
            <a:pPr algn="ctr"/>
            <a:r>
              <a:rPr lang="fr-BE" b="1">
                <a:latin typeface="Calibri Light" panose="020F0302020204030204" pitchFamily="34" charset="0"/>
                <a:cs typeface="Calibri Light" panose="020F0302020204030204" pitchFamily="34" charset="0"/>
              </a:rPr>
              <a:t>Objectifs </a:t>
            </a:r>
          </a:p>
          <a:p>
            <a:pPr algn="ctr"/>
            <a:r>
              <a:rPr lang="fr-BE" b="1">
                <a:latin typeface="Calibri Light" panose="020F0302020204030204" pitchFamily="34" charset="0"/>
                <a:cs typeface="Calibri Light" panose="020F0302020204030204" pitchFamily="34" charset="0"/>
              </a:rPr>
              <a:t>organisationnels</a:t>
            </a:r>
          </a:p>
        </p:txBody>
      </p:sp>
      <p:pic>
        <p:nvPicPr>
          <p:cNvPr id="14" name="Picture 13">
            <a:extLst>
              <a:ext uri="{FF2B5EF4-FFF2-40B4-BE49-F238E27FC236}">
                <a16:creationId xmlns:a16="http://schemas.microsoft.com/office/drawing/2014/main" id="{5B612745-59D7-B5A6-3836-829EF76A6A59}"/>
              </a:ext>
            </a:extLst>
          </p:cNvPr>
          <p:cNvPicPr>
            <a:picLocks noChangeAspect="1"/>
          </p:cNvPicPr>
          <p:nvPr/>
        </p:nvPicPr>
        <p:blipFill rotWithShape="1">
          <a:blip r:embed="rId3"/>
          <a:srcRect l="31150" t="25139" r="30226" b="23913"/>
          <a:stretch/>
        </p:blipFill>
        <p:spPr>
          <a:xfrm>
            <a:off x="2234242" y="1520387"/>
            <a:ext cx="1023668" cy="1350323"/>
          </a:xfrm>
          <a:prstGeom prst="rect">
            <a:avLst/>
          </a:prstGeom>
        </p:spPr>
      </p:pic>
      <p:pic>
        <p:nvPicPr>
          <p:cNvPr id="15" name="Picture 14">
            <a:extLst>
              <a:ext uri="{FF2B5EF4-FFF2-40B4-BE49-F238E27FC236}">
                <a16:creationId xmlns:a16="http://schemas.microsoft.com/office/drawing/2014/main" id="{4B9B56B9-834C-A408-D8A7-ABE999F0375C}"/>
              </a:ext>
            </a:extLst>
          </p:cNvPr>
          <p:cNvPicPr>
            <a:picLocks noChangeAspect="1"/>
          </p:cNvPicPr>
          <p:nvPr/>
        </p:nvPicPr>
        <p:blipFill>
          <a:blip r:embed="rId4"/>
          <a:stretch>
            <a:fillRect/>
          </a:stretch>
        </p:blipFill>
        <p:spPr>
          <a:xfrm>
            <a:off x="5290770" y="1482449"/>
            <a:ext cx="1273316" cy="1368038"/>
          </a:xfrm>
          <a:prstGeom prst="rect">
            <a:avLst/>
          </a:prstGeom>
        </p:spPr>
      </p:pic>
      <p:pic>
        <p:nvPicPr>
          <p:cNvPr id="16" name="Picture 15">
            <a:extLst>
              <a:ext uri="{FF2B5EF4-FFF2-40B4-BE49-F238E27FC236}">
                <a16:creationId xmlns:a16="http://schemas.microsoft.com/office/drawing/2014/main" id="{7CB7B39F-78E2-9B65-FB7D-8065E73023E4}"/>
              </a:ext>
            </a:extLst>
          </p:cNvPr>
          <p:cNvPicPr>
            <a:picLocks noChangeAspect="1"/>
          </p:cNvPicPr>
          <p:nvPr/>
        </p:nvPicPr>
        <p:blipFill rotWithShape="1">
          <a:blip r:embed="rId5"/>
          <a:srcRect t="24086" b="23379"/>
          <a:stretch/>
        </p:blipFill>
        <p:spPr>
          <a:xfrm>
            <a:off x="7872718" y="1613139"/>
            <a:ext cx="2357903" cy="1238733"/>
          </a:xfrm>
          <a:prstGeom prst="rect">
            <a:avLst/>
          </a:prstGeom>
        </p:spPr>
      </p:pic>
      <p:pic>
        <p:nvPicPr>
          <p:cNvPr id="17" name="Picture 16">
            <a:extLst>
              <a:ext uri="{FF2B5EF4-FFF2-40B4-BE49-F238E27FC236}">
                <a16:creationId xmlns:a16="http://schemas.microsoft.com/office/drawing/2014/main" id="{4F543D24-DAE5-2B48-AB15-6F23D149A3B3}"/>
              </a:ext>
            </a:extLst>
          </p:cNvPr>
          <p:cNvPicPr>
            <a:picLocks noChangeAspect="1"/>
          </p:cNvPicPr>
          <p:nvPr/>
        </p:nvPicPr>
        <p:blipFill>
          <a:blip r:embed="rId6"/>
          <a:stretch>
            <a:fillRect/>
          </a:stretch>
        </p:blipFill>
        <p:spPr>
          <a:xfrm>
            <a:off x="2020199" y="3863603"/>
            <a:ext cx="1451754" cy="1088816"/>
          </a:xfrm>
          <a:prstGeom prst="rect">
            <a:avLst/>
          </a:prstGeom>
        </p:spPr>
      </p:pic>
      <p:pic>
        <p:nvPicPr>
          <p:cNvPr id="18" name="Picture 17">
            <a:extLst>
              <a:ext uri="{FF2B5EF4-FFF2-40B4-BE49-F238E27FC236}">
                <a16:creationId xmlns:a16="http://schemas.microsoft.com/office/drawing/2014/main" id="{8F95855D-F051-6164-B2CB-EAAF54193850}"/>
              </a:ext>
            </a:extLst>
          </p:cNvPr>
          <p:cNvPicPr>
            <a:picLocks noChangeAspect="1"/>
          </p:cNvPicPr>
          <p:nvPr/>
        </p:nvPicPr>
        <p:blipFill>
          <a:blip r:embed="rId7"/>
          <a:stretch>
            <a:fillRect/>
          </a:stretch>
        </p:blipFill>
        <p:spPr>
          <a:xfrm>
            <a:off x="5454907" y="3863603"/>
            <a:ext cx="1134098" cy="1134098"/>
          </a:xfrm>
          <a:prstGeom prst="rect">
            <a:avLst/>
          </a:prstGeom>
        </p:spPr>
      </p:pic>
      <p:pic>
        <p:nvPicPr>
          <p:cNvPr id="19" name="Picture 18">
            <a:extLst>
              <a:ext uri="{FF2B5EF4-FFF2-40B4-BE49-F238E27FC236}">
                <a16:creationId xmlns:a16="http://schemas.microsoft.com/office/drawing/2014/main" id="{168355BA-2418-9316-6025-E2A5DF2FC49F}"/>
              </a:ext>
            </a:extLst>
          </p:cNvPr>
          <p:cNvPicPr>
            <a:picLocks noChangeAspect="1"/>
          </p:cNvPicPr>
          <p:nvPr/>
        </p:nvPicPr>
        <p:blipFill rotWithShape="1">
          <a:blip r:embed="rId8"/>
          <a:srcRect t="6038" b="7382"/>
          <a:stretch/>
        </p:blipFill>
        <p:spPr>
          <a:xfrm>
            <a:off x="8574551" y="3788788"/>
            <a:ext cx="1049753" cy="1283728"/>
          </a:xfrm>
          <a:prstGeom prst="rect">
            <a:avLst/>
          </a:prstGeom>
        </p:spPr>
      </p:pic>
      <p:sp>
        <p:nvSpPr>
          <p:cNvPr id="20" name="TextBox 19">
            <a:extLst>
              <a:ext uri="{FF2B5EF4-FFF2-40B4-BE49-F238E27FC236}">
                <a16:creationId xmlns:a16="http://schemas.microsoft.com/office/drawing/2014/main" id="{FCD367AF-738A-48FA-0BBC-B9B915D0EE79}"/>
              </a:ext>
            </a:extLst>
          </p:cNvPr>
          <p:cNvSpPr txBox="1"/>
          <p:nvPr/>
        </p:nvSpPr>
        <p:spPr>
          <a:xfrm>
            <a:off x="3433364" y="3619322"/>
            <a:ext cx="5179777" cy="523220"/>
          </a:xfrm>
          <a:prstGeom prst="rect">
            <a:avLst/>
          </a:prstGeom>
          <a:solidFill>
            <a:srgbClr val="FFFF00"/>
          </a:solidFill>
        </p:spPr>
        <p:txBody>
          <a:bodyPr wrap="square" rtlCol="0">
            <a:spAutoFit/>
          </a:bodyPr>
          <a:lstStyle/>
          <a:p>
            <a:pPr algn="ctr"/>
            <a:r>
              <a:rPr lang="fr-BE" b="1">
                <a:latin typeface="Calibri Light" panose="020F0302020204030204" pitchFamily="34" charset="0"/>
                <a:cs typeface="Calibri Light" panose="020F0302020204030204" pitchFamily="34" charset="0"/>
              </a:rPr>
              <a:t>Ces objectifs sont souvent INSUFFISAMMENT DÉCRITS et/ou IMPLICITES et/ou NON EVALUÉS</a:t>
            </a:r>
            <a:endParaRPr lang="en-US"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127932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7</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Oval 1">
            <a:extLst>
              <a:ext uri="{FF2B5EF4-FFF2-40B4-BE49-F238E27FC236}">
                <a16:creationId xmlns:a16="http://schemas.microsoft.com/office/drawing/2014/main" id="{5604701D-B827-0EC8-18CB-7F2745BCE147}"/>
              </a:ext>
            </a:extLst>
          </p:cNvPr>
          <p:cNvSpPr/>
          <p:nvPr/>
        </p:nvSpPr>
        <p:spPr>
          <a:xfrm>
            <a:off x="2381393" y="2271380"/>
            <a:ext cx="1436328" cy="122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SCHIB115  </a:t>
            </a:r>
          </a:p>
          <a:p>
            <a:pPr algn="ctr"/>
            <a:r>
              <a:rPr lang="fr-BE">
                <a:latin typeface="Calibri Light" panose="020F0302020204030204" pitchFamily="34" charset="0"/>
                <a:cs typeface="Calibri Light" panose="020F0302020204030204" pitchFamily="34" charset="0"/>
              </a:rPr>
              <a:t>TP de chimie</a:t>
            </a:r>
          </a:p>
          <a:p>
            <a:pPr algn="ctr"/>
            <a:r>
              <a:rPr lang="fr-BE">
                <a:latin typeface="Calibri Light" panose="020F0302020204030204" pitchFamily="34" charset="0"/>
                <a:cs typeface="Calibri Light" panose="020F0302020204030204" pitchFamily="34" charset="0"/>
              </a:rPr>
              <a:t>Q1 / Q2 </a:t>
            </a:r>
          </a:p>
        </p:txBody>
      </p:sp>
      <p:sp>
        <p:nvSpPr>
          <p:cNvPr id="3" name="Rectangle 2">
            <a:extLst>
              <a:ext uri="{FF2B5EF4-FFF2-40B4-BE49-F238E27FC236}">
                <a16:creationId xmlns:a16="http://schemas.microsoft.com/office/drawing/2014/main" id="{FB0515D4-5649-ABD9-F382-1AE406163EA9}"/>
              </a:ext>
            </a:extLst>
          </p:cNvPr>
          <p:cNvSpPr/>
          <p:nvPr/>
        </p:nvSpPr>
        <p:spPr>
          <a:xfrm>
            <a:off x="2381393" y="897147"/>
            <a:ext cx="1385930" cy="8855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SCHIB111</a:t>
            </a:r>
          </a:p>
          <a:p>
            <a:pPr algn="ctr"/>
            <a:r>
              <a:rPr lang="fr-BE">
                <a:latin typeface="Calibri Light" panose="020F0302020204030204" pitchFamily="34" charset="0"/>
                <a:cs typeface="Calibri Light" panose="020F0302020204030204" pitchFamily="34" charset="0"/>
              </a:rPr>
              <a:t>(Q1)</a:t>
            </a:r>
          </a:p>
        </p:txBody>
      </p:sp>
      <p:sp>
        <p:nvSpPr>
          <p:cNvPr id="4" name="Rectangle 3">
            <a:extLst>
              <a:ext uri="{FF2B5EF4-FFF2-40B4-BE49-F238E27FC236}">
                <a16:creationId xmlns:a16="http://schemas.microsoft.com/office/drawing/2014/main" id="{0B967593-E1E8-B7DF-7921-71002E8A9CBB}"/>
              </a:ext>
            </a:extLst>
          </p:cNvPr>
          <p:cNvSpPr/>
          <p:nvPr/>
        </p:nvSpPr>
        <p:spPr>
          <a:xfrm>
            <a:off x="4334539" y="2367478"/>
            <a:ext cx="1385930" cy="8855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SCHIB113</a:t>
            </a:r>
          </a:p>
          <a:p>
            <a:pPr algn="ctr"/>
            <a:r>
              <a:rPr lang="fr-BE">
                <a:latin typeface="Calibri Light" panose="020F0302020204030204" pitchFamily="34" charset="0"/>
                <a:cs typeface="Calibri Light" panose="020F0302020204030204" pitchFamily="34" charset="0"/>
              </a:rPr>
              <a:t>(Q2)</a:t>
            </a:r>
          </a:p>
        </p:txBody>
      </p:sp>
      <p:sp>
        <p:nvSpPr>
          <p:cNvPr id="5" name="Arrow: Up-Down 4">
            <a:extLst>
              <a:ext uri="{FF2B5EF4-FFF2-40B4-BE49-F238E27FC236}">
                <a16:creationId xmlns:a16="http://schemas.microsoft.com/office/drawing/2014/main" id="{F9105ECF-4900-1E6A-8C47-401B3FD2684A}"/>
              </a:ext>
            </a:extLst>
          </p:cNvPr>
          <p:cNvSpPr/>
          <p:nvPr/>
        </p:nvSpPr>
        <p:spPr>
          <a:xfrm>
            <a:off x="3056358" y="1849902"/>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EAC4A0C3-F92D-DCA8-D99C-6AF2CBA34014}"/>
              </a:ext>
            </a:extLst>
          </p:cNvPr>
          <p:cNvSpPr/>
          <p:nvPr/>
        </p:nvSpPr>
        <p:spPr>
          <a:xfrm>
            <a:off x="0" y="3762600"/>
            <a:ext cx="6021245" cy="307777"/>
          </a:xfrm>
          <a:prstGeom prst="rect">
            <a:avLst/>
          </a:prstGeom>
          <a:solidFill>
            <a:srgbClr val="92D050"/>
          </a:solidFill>
        </p:spPr>
        <p:txBody>
          <a:bodyPr wrap="square">
            <a:spAutoFit/>
          </a:bodyPr>
          <a:lstStyle/>
          <a:p>
            <a:pPr algn="ctr"/>
            <a:r>
              <a:rPr lang="fr-BE" b="1">
                <a:latin typeface="Calibri Light" panose="020F0302020204030204" pitchFamily="34" charset="0"/>
                <a:cs typeface="Calibri Light" panose="020F0302020204030204" pitchFamily="34" charset="0"/>
              </a:rPr>
              <a:t>NOTE DE L’UE = moyenne des notes des 8 évaluations des TP</a:t>
            </a:r>
          </a:p>
        </p:txBody>
      </p:sp>
      <p:sp>
        <p:nvSpPr>
          <p:cNvPr id="7" name="TextBox 6">
            <a:extLst>
              <a:ext uri="{FF2B5EF4-FFF2-40B4-BE49-F238E27FC236}">
                <a16:creationId xmlns:a16="http://schemas.microsoft.com/office/drawing/2014/main" id="{64423E99-2963-1EBD-34E7-01166D104A05}"/>
              </a:ext>
            </a:extLst>
          </p:cNvPr>
          <p:cNvSpPr txBox="1"/>
          <p:nvPr/>
        </p:nvSpPr>
        <p:spPr>
          <a:xfrm>
            <a:off x="435428" y="261257"/>
            <a:ext cx="31254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2. Les TP et les UE </a:t>
            </a:r>
            <a:endParaRPr lang="en-GB" sz="2800" b="1">
              <a:latin typeface="Calibri Light" panose="020F0302020204030204" pitchFamily="34" charset="0"/>
              <a:cs typeface="Calibri Light" panose="020F0302020204030204" pitchFamily="34" charset="0"/>
            </a:endParaRPr>
          </a:p>
        </p:txBody>
      </p:sp>
      <p:sp>
        <p:nvSpPr>
          <p:cNvPr id="8" name="Arrow: Up-Down 7">
            <a:extLst>
              <a:ext uri="{FF2B5EF4-FFF2-40B4-BE49-F238E27FC236}">
                <a16:creationId xmlns:a16="http://schemas.microsoft.com/office/drawing/2014/main" id="{5BD895E0-BBE2-AEC7-93D5-B15C0D74DAEC}"/>
              </a:ext>
            </a:extLst>
          </p:cNvPr>
          <p:cNvSpPr/>
          <p:nvPr/>
        </p:nvSpPr>
        <p:spPr>
          <a:xfrm rot="5400000">
            <a:off x="4032931" y="2690401"/>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9" name="Arrow: Up-Down 8">
            <a:extLst>
              <a:ext uri="{FF2B5EF4-FFF2-40B4-BE49-F238E27FC236}">
                <a16:creationId xmlns:a16="http://schemas.microsoft.com/office/drawing/2014/main" id="{091D5F3D-A531-A9AA-9632-583DB6A8F299}"/>
              </a:ext>
            </a:extLst>
          </p:cNvPr>
          <p:cNvSpPr/>
          <p:nvPr/>
        </p:nvSpPr>
        <p:spPr>
          <a:xfrm rot="5400000">
            <a:off x="2079785" y="2690401"/>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674D8284-D03E-D840-4B94-EB9C5A2A539C}"/>
              </a:ext>
            </a:extLst>
          </p:cNvPr>
          <p:cNvSpPr/>
          <p:nvPr/>
        </p:nvSpPr>
        <p:spPr>
          <a:xfrm>
            <a:off x="7259853" y="1246898"/>
            <a:ext cx="3578790" cy="3327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4DA9B8BA-96BA-C0C4-C9B3-CD3164E0BCEA}"/>
              </a:ext>
            </a:extLst>
          </p:cNvPr>
          <p:cNvSpPr/>
          <p:nvPr/>
        </p:nvSpPr>
        <p:spPr>
          <a:xfrm>
            <a:off x="7371045" y="1372575"/>
            <a:ext cx="3203331" cy="307777"/>
          </a:xfrm>
          <a:prstGeom prst="rect">
            <a:avLst/>
          </a:prstGeom>
        </p:spPr>
        <p:txBody>
          <a:bodyPr wrap="square">
            <a:spAutoFit/>
          </a:bodyPr>
          <a:lstStyle/>
          <a:p>
            <a:pPr algn="ctr"/>
            <a:r>
              <a:rPr lang="fr-FR">
                <a:latin typeface="Calibri Light" panose="020F0302020204030204" pitchFamily="34" charset="0"/>
                <a:cs typeface="Calibri Light" panose="020F0302020204030204" pitchFamily="34" charset="0"/>
              </a:rPr>
              <a:t>UE SCHIB203  </a:t>
            </a:r>
          </a:p>
        </p:txBody>
      </p:sp>
      <p:sp>
        <p:nvSpPr>
          <p:cNvPr id="12" name="Ellipse 11">
            <a:extLst>
              <a:ext uri="{FF2B5EF4-FFF2-40B4-BE49-F238E27FC236}">
                <a16:creationId xmlns:a16="http://schemas.microsoft.com/office/drawing/2014/main" id="{355752EC-28BE-0D0D-366E-A1462693BEE2}"/>
              </a:ext>
            </a:extLst>
          </p:cNvPr>
          <p:cNvSpPr/>
          <p:nvPr/>
        </p:nvSpPr>
        <p:spPr>
          <a:xfrm>
            <a:off x="8279745" y="1760686"/>
            <a:ext cx="1385930" cy="88554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Cours théoriques</a:t>
            </a:r>
          </a:p>
        </p:txBody>
      </p:sp>
      <p:sp>
        <p:nvSpPr>
          <p:cNvPr id="13" name="Arrow: Up-Down 12">
            <a:extLst>
              <a:ext uri="{FF2B5EF4-FFF2-40B4-BE49-F238E27FC236}">
                <a16:creationId xmlns:a16="http://schemas.microsoft.com/office/drawing/2014/main" id="{84F2798B-DEBF-5AE1-5764-7181F512F5D6}"/>
              </a:ext>
            </a:extLst>
          </p:cNvPr>
          <p:cNvSpPr/>
          <p:nvPr/>
        </p:nvSpPr>
        <p:spPr>
          <a:xfrm rot="2774231">
            <a:off x="8599070" y="2690399"/>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14" name="Arrow: Up-Down 13">
            <a:extLst>
              <a:ext uri="{FF2B5EF4-FFF2-40B4-BE49-F238E27FC236}">
                <a16:creationId xmlns:a16="http://schemas.microsoft.com/office/drawing/2014/main" id="{7497C869-8D35-4D51-3624-98C4B49E8F48}"/>
              </a:ext>
            </a:extLst>
          </p:cNvPr>
          <p:cNvSpPr/>
          <p:nvPr/>
        </p:nvSpPr>
        <p:spPr>
          <a:xfrm rot="8391005">
            <a:off x="9272050" y="2690398"/>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latin typeface="Calibri Light" panose="020F0302020204030204" pitchFamily="34" charset="0"/>
              <a:cs typeface="Calibri Light" panose="020F0302020204030204" pitchFamily="34" charset="0"/>
            </a:endParaRPr>
          </a:p>
        </p:txBody>
      </p:sp>
      <p:sp>
        <p:nvSpPr>
          <p:cNvPr id="15" name="Ellipse 14">
            <a:extLst>
              <a:ext uri="{FF2B5EF4-FFF2-40B4-BE49-F238E27FC236}">
                <a16:creationId xmlns:a16="http://schemas.microsoft.com/office/drawing/2014/main" id="{2D4785A4-F250-C9F3-6201-161E25DF82D3}"/>
              </a:ext>
            </a:extLst>
          </p:cNvPr>
          <p:cNvSpPr/>
          <p:nvPr/>
        </p:nvSpPr>
        <p:spPr>
          <a:xfrm>
            <a:off x="7352601" y="3120718"/>
            <a:ext cx="1385930" cy="88554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Travaux dirigés</a:t>
            </a:r>
          </a:p>
        </p:txBody>
      </p:sp>
      <p:sp>
        <p:nvSpPr>
          <p:cNvPr id="16" name="Ellipse 15">
            <a:extLst>
              <a:ext uri="{FF2B5EF4-FFF2-40B4-BE49-F238E27FC236}">
                <a16:creationId xmlns:a16="http://schemas.microsoft.com/office/drawing/2014/main" id="{B548E6BD-FF28-716C-E15F-8D6A67FC0253}"/>
              </a:ext>
            </a:extLst>
          </p:cNvPr>
          <p:cNvSpPr/>
          <p:nvPr/>
        </p:nvSpPr>
        <p:spPr>
          <a:xfrm>
            <a:off x="9285280" y="3120718"/>
            <a:ext cx="1385930" cy="88554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Travaux pratiques</a:t>
            </a:r>
          </a:p>
        </p:txBody>
      </p:sp>
      <p:sp>
        <p:nvSpPr>
          <p:cNvPr id="17" name="Arrow: Up-Down 16">
            <a:extLst>
              <a:ext uri="{FF2B5EF4-FFF2-40B4-BE49-F238E27FC236}">
                <a16:creationId xmlns:a16="http://schemas.microsoft.com/office/drawing/2014/main" id="{652BA01C-C2BA-78F8-B1C0-5938FD0D8E16}"/>
              </a:ext>
            </a:extLst>
          </p:cNvPr>
          <p:cNvSpPr/>
          <p:nvPr/>
        </p:nvSpPr>
        <p:spPr>
          <a:xfrm rot="5400000">
            <a:off x="8968356" y="3354000"/>
            <a:ext cx="86396" cy="35427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b="1">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E06C1627-6FC1-733A-6215-33B1AF7291E8}"/>
              </a:ext>
            </a:extLst>
          </p:cNvPr>
          <p:cNvSpPr/>
          <p:nvPr/>
        </p:nvSpPr>
        <p:spPr>
          <a:xfrm>
            <a:off x="6178067" y="4801357"/>
            <a:ext cx="6021245" cy="523220"/>
          </a:xfrm>
          <a:prstGeom prst="rect">
            <a:avLst/>
          </a:prstGeom>
          <a:solidFill>
            <a:srgbClr val="92D050"/>
          </a:solidFill>
        </p:spPr>
        <p:txBody>
          <a:bodyPr wrap="square">
            <a:spAutoFit/>
          </a:bodyPr>
          <a:lstStyle/>
          <a:p>
            <a:pPr algn="ctr"/>
            <a:r>
              <a:rPr lang="fr-BE" b="1">
                <a:latin typeface="Calibri Light" panose="020F0302020204030204" pitchFamily="34" charset="0"/>
                <a:cs typeface="Calibri Light" panose="020F0302020204030204" pitchFamily="34" charset="0"/>
              </a:rPr>
              <a:t>NOTE DE L’UE = pondération des différentes AE</a:t>
            </a:r>
          </a:p>
          <a:p>
            <a:pPr algn="ctr"/>
            <a:r>
              <a:rPr lang="fr-BE" b="1">
                <a:latin typeface="Calibri Light" panose="020F0302020204030204" pitchFamily="34" charset="0"/>
                <a:cs typeface="Calibri Light" panose="020F0302020204030204" pitchFamily="34" charset="0"/>
              </a:rPr>
              <a:t>Note des TP = moyenne des notes de TP + examen de TP</a:t>
            </a:r>
          </a:p>
        </p:txBody>
      </p:sp>
      <p:sp>
        <p:nvSpPr>
          <p:cNvPr id="19" name="Rectangle 18">
            <a:extLst>
              <a:ext uri="{FF2B5EF4-FFF2-40B4-BE49-F238E27FC236}">
                <a16:creationId xmlns:a16="http://schemas.microsoft.com/office/drawing/2014/main" id="{6C1DB77E-2F6E-4027-0613-4047C054BB67}"/>
              </a:ext>
            </a:extLst>
          </p:cNvPr>
          <p:cNvSpPr/>
          <p:nvPr/>
        </p:nvSpPr>
        <p:spPr>
          <a:xfrm>
            <a:off x="478645" y="2367478"/>
            <a:ext cx="1385930" cy="8855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SCHIB112</a:t>
            </a:r>
          </a:p>
          <a:p>
            <a:pPr algn="ctr"/>
            <a:r>
              <a:rPr lang="fr-BE">
                <a:latin typeface="Calibri Light" panose="020F0302020204030204" pitchFamily="34" charset="0"/>
                <a:cs typeface="Calibri Light" panose="020F0302020204030204" pitchFamily="34" charset="0"/>
              </a:rPr>
              <a:t>(Q2)</a:t>
            </a:r>
          </a:p>
        </p:txBody>
      </p:sp>
    </p:spTree>
    <p:extLst>
      <p:ext uri="{BB962C8B-B14F-4D97-AF65-F5344CB8AC3E}">
        <p14:creationId xmlns:p14="http://schemas.microsoft.com/office/powerpoint/2010/main" val="181829972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8</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935B772E-1C79-7E3A-EE89-857E188C76D6}"/>
              </a:ext>
            </a:extLst>
          </p:cNvPr>
          <p:cNvSpPr txBox="1"/>
          <p:nvPr/>
        </p:nvSpPr>
        <p:spPr>
          <a:xfrm>
            <a:off x="435428" y="261257"/>
            <a:ext cx="8130348"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2. Les TP et les UE</a:t>
            </a:r>
            <a:endParaRPr lang="en-GB" sz="2800" b="1">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5F9BF9E8-9AEC-5C8F-7A39-6A51BFDFE4B8}"/>
              </a:ext>
            </a:extLst>
          </p:cNvPr>
          <p:cNvSpPr/>
          <p:nvPr/>
        </p:nvSpPr>
        <p:spPr>
          <a:xfrm>
            <a:off x="2271468" y="1839411"/>
            <a:ext cx="2849824" cy="21639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800" b="1">
                <a:latin typeface="Calibri Light" panose="020F0302020204030204" pitchFamily="34" charset="0"/>
                <a:cs typeface="Calibri Light" panose="020F0302020204030204" pitchFamily="34" charset="0"/>
              </a:rPr>
              <a:t>TP = UE </a:t>
            </a:r>
            <a:endParaRPr lang="en-US" sz="2800" b="1">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D7F514A0-65C5-F1A6-A2D6-617074A93C70}"/>
              </a:ext>
            </a:extLst>
          </p:cNvPr>
          <p:cNvSpPr/>
          <p:nvPr/>
        </p:nvSpPr>
        <p:spPr>
          <a:xfrm>
            <a:off x="469234" y="3931621"/>
            <a:ext cx="2849824" cy="1099457"/>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SCHIB115  </a:t>
            </a:r>
          </a:p>
          <a:p>
            <a:pPr algn="ctr"/>
            <a:r>
              <a:rPr lang="fr-BE">
                <a:solidFill>
                  <a:srgbClr val="4CBC38"/>
                </a:solidFill>
                <a:latin typeface="Calibri Light" panose="020F0302020204030204" pitchFamily="34" charset="0"/>
                <a:cs typeface="Calibri Light" panose="020F0302020204030204" pitchFamily="34" charset="0"/>
              </a:rPr>
              <a:t>Travaux pratiques de chimie</a:t>
            </a:r>
          </a:p>
          <a:p>
            <a:pPr algn="ctr"/>
            <a:r>
              <a:rPr lang="fr-BE">
                <a:solidFill>
                  <a:srgbClr val="4CBC38"/>
                </a:solidFill>
                <a:latin typeface="Calibri Light" panose="020F0302020204030204" pitchFamily="34" charset="0"/>
                <a:cs typeface="Calibri Light" panose="020F0302020204030204" pitchFamily="34" charset="0"/>
              </a:rPr>
              <a:t>3 crédits - 22.5h</a:t>
            </a:r>
          </a:p>
          <a:p>
            <a:pPr algn="ctr"/>
            <a:r>
              <a:rPr lang="fr-BE">
                <a:solidFill>
                  <a:srgbClr val="4CBC38"/>
                </a:solidFill>
                <a:latin typeface="Calibri Light" panose="020F0302020204030204" pitchFamily="34" charset="0"/>
                <a:cs typeface="Calibri Light" panose="020F0302020204030204" pitchFamily="34" charset="0"/>
              </a:rPr>
              <a:t>Q1 / Q2</a:t>
            </a:r>
          </a:p>
        </p:txBody>
      </p:sp>
      <p:sp>
        <p:nvSpPr>
          <p:cNvPr id="5" name="Oval 4">
            <a:extLst>
              <a:ext uri="{FF2B5EF4-FFF2-40B4-BE49-F238E27FC236}">
                <a16:creationId xmlns:a16="http://schemas.microsoft.com/office/drawing/2014/main" id="{8E956107-BD5D-2CD8-029C-0A42B48D617F}"/>
              </a:ext>
            </a:extLst>
          </p:cNvPr>
          <p:cNvSpPr/>
          <p:nvPr/>
        </p:nvSpPr>
        <p:spPr>
          <a:xfrm>
            <a:off x="7817720" y="1620603"/>
            <a:ext cx="2849824" cy="21639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800" b="1">
                <a:latin typeface="Calibri Light" panose="020F0302020204030204" pitchFamily="34" charset="0"/>
                <a:cs typeface="Calibri Light" panose="020F0302020204030204" pitchFamily="34" charset="0"/>
              </a:rPr>
              <a:t>TP = AE</a:t>
            </a:r>
          </a:p>
          <a:p>
            <a:pPr algn="ctr"/>
            <a:r>
              <a:rPr lang="fr-BE" sz="2800" b="1">
                <a:latin typeface="Calibri Light" panose="020F0302020204030204" pitchFamily="34" charset="0"/>
                <a:cs typeface="Calibri Light" panose="020F0302020204030204" pitchFamily="34" charset="0"/>
              </a:rPr>
              <a:t>dans une UE </a:t>
            </a:r>
            <a:endParaRPr lang="en-US" sz="2800" b="1">
              <a:latin typeface="Calibri Light" panose="020F0302020204030204" pitchFamily="34" charset="0"/>
              <a:cs typeface="Calibri Light" panose="020F0302020204030204" pitchFamily="34" charset="0"/>
            </a:endParaRPr>
          </a:p>
        </p:txBody>
      </p:sp>
      <p:sp>
        <p:nvSpPr>
          <p:cNvPr id="6" name="Oval 5">
            <a:extLst>
              <a:ext uri="{FF2B5EF4-FFF2-40B4-BE49-F238E27FC236}">
                <a16:creationId xmlns:a16="http://schemas.microsoft.com/office/drawing/2014/main" id="{9D05327E-D88A-FD5F-C8C3-C43F8711B486}"/>
              </a:ext>
            </a:extLst>
          </p:cNvPr>
          <p:cNvSpPr/>
          <p:nvPr/>
        </p:nvSpPr>
        <p:spPr>
          <a:xfrm>
            <a:off x="6822457" y="186602"/>
            <a:ext cx="2854603" cy="1932374"/>
          </a:xfrm>
          <a:prstGeom prst="ellipse">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SCHIB203 </a:t>
            </a:r>
          </a:p>
          <a:p>
            <a:pPr algn="ctr"/>
            <a:r>
              <a:rPr lang="fr-BE">
                <a:latin typeface="Calibri Light" panose="020F0302020204030204" pitchFamily="34" charset="0"/>
                <a:cs typeface="Calibri Light" panose="020F0302020204030204" pitchFamily="34" charset="0"/>
              </a:rPr>
              <a:t>Chimie analytique</a:t>
            </a:r>
          </a:p>
          <a:p>
            <a:pPr algn="ctr"/>
            <a:r>
              <a:rPr lang="fr-BE">
                <a:latin typeface="Calibri Light" panose="020F0302020204030204" pitchFamily="34" charset="0"/>
                <a:cs typeface="Calibri Light" panose="020F0302020204030204" pitchFamily="34" charset="0"/>
              </a:rPr>
              <a:t>5 crédits</a:t>
            </a:r>
          </a:p>
          <a:p>
            <a:pPr algn="ctr"/>
            <a:r>
              <a:rPr lang="fr-BE">
                <a:latin typeface="Calibri Light" panose="020F0302020204030204" pitchFamily="34" charset="0"/>
                <a:cs typeface="Calibri Light" panose="020F0302020204030204" pitchFamily="34" charset="0"/>
              </a:rPr>
              <a:t>Q1</a:t>
            </a:r>
          </a:p>
          <a:p>
            <a:pPr algn="ctr"/>
            <a:r>
              <a:rPr lang="fr-BE">
                <a:latin typeface="Calibri Light" panose="020F0302020204030204" pitchFamily="34" charset="0"/>
                <a:cs typeface="Calibri Light" panose="020F0302020204030204" pitchFamily="34" charset="0"/>
              </a:rPr>
              <a:t>Cours théoriques (30h)</a:t>
            </a:r>
          </a:p>
          <a:p>
            <a:pPr algn="ctr"/>
            <a:r>
              <a:rPr lang="fr-BE">
                <a:solidFill>
                  <a:srgbClr val="4CBC38"/>
                </a:solidFill>
                <a:latin typeface="Calibri Light" panose="020F0302020204030204" pitchFamily="34" charset="0"/>
                <a:cs typeface="Calibri Light" panose="020F0302020204030204" pitchFamily="34" charset="0"/>
              </a:rPr>
              <a:t>Travaux Pratiques (36h)</a:t>
            </a:r>
          </a:p>
          <a:p>
            <a:pPr algn="ctr"/>
            <a:r>
              <a:rPr lang="fr-BE">
                <a:latin typeface="Calibri Light" panose="020F0302020204030204" pitchFamily="34" charset="0"/>
                <a:cs typeface="Calibri Light" panose="020F0302020204030204" pitchFamily="34" charset="0"/>
              </a:rPr>
              <a:t>Travaux Dirigés (15h)</a:t>
            </a:r>
          </a:p>
        </p:txBody>
      </p:sp>
      <p:sp>
        <p:nvSpPr>
          <p:cNvPr id="7" name="Oval 6">
            <a:extLst>
              <a:ext uri="{FF2B5EF4-FFF2-40B4-BE49-F238E27FC236}">
                <a16:creationId xmlns:a16="http://schemas.microsoft.com/office/drawing/2014/main" id="{298DB224-619C-9653-6449-2C618FC9EE17}"/>
              </a:ext>
            </a:extLst>
          </p:cNvPr>
          <p:cNvSpPr/>
          <p:nvPr/>
        </p:nvSpPr>
        <p:spPr>
          <a:xfrm>
            <a:off x="9379479" y="98440"/>
            <a:ext cx="2854603" cy="1932374"/>
          </a:xfrm>
          <a:prstGeom prst="ellipse">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SCHIB201 </a:t>
            </a:r>
          </a:p>
          <a:p>
            <a:pPr algn="ctr"/>
            <a:r>
              <a:rPr lang="fr-BE">
                <a:latin typeface="Calibri Light" panose="020F0302020204030204" pitchFamily="34" charset="0"/>
                <a:cs typeface="Calibri Light" panose="020F0302020204030204" pitchFamily="34" charset="0"/>
              </a:rPr>
              <a:t>Chimie physique: équilibres</a:t>
            </a:r>
          </a:p>
          <a:p>
            <a:pPr algn="ctr"/>
            <a:r>
              <a:rPr lang="fr-BE">
                <a:latin typeface="Calibri Light" panose="020F0302020204030204" pitchFamily="34" charset="0"/>
                <a:cs typeface="Calibri Light" panose="020F0302020204030204" pitchFamily="34" charset="0"/>
              </a:rPr>
              <a:t>9 crédits</a:t>
            </a:r>
          </a:p>
          <a:p>
            <a:pPr algn="ctr"/>
            <a:r>
              <a:rPr lang="fr-BE">
                <a:latin typeface="Calibri Light" panose="020F0302020204030204" pitchFamily="34" charset="0"/>
                <a:cs typeface="Calibri Light" panose="020F0302020204030204" pitchFamily="34" charset="0"/>
              </a:rPr>
              <a:t>Q2</a:t>
            </a:r>
          </a:p>
          <a:p>
            <a:pPr algn="ctr"/>
            <a:r>
              <a:rPr lang="fr-BE">
                <a:latin typeface="Calibri Light" panose="020F0302020204030204" pitchFamily="34" charset="0"/>
                <a:cs typeface="Calibri Light" panose="020F0302020204030204" pitchFamily="34" charset="0"/>
              </a:rPr>
              <a:t>Cours théoriques (45h)</a:t>
            </a:r>
          </a:p>
          <a:p>
            <a:pPr algn="ctr"/>
            <a:r>
              <a:rPr lang="fr-BE">
                <a:solidFill>
                  <a:srgbClr val="4CBC38"/>
                </a:solidFill>
                <a:latin typeface="Calibri Light" panose="020F0302020204030204" pitchFamily="34" charset="0"/>
                <a:cs typeface="Calibri Light" panose="020F0302020204030204" pitchFamily="34" charset="0"/>
              </a:rPr>
              <a:t>Travaux Pratiques (30h)</a:t>
            </a:r>
          </a:p>
          <a:p>
            <a:pPr algn="ctr"/>
            <a:r>
              <a:rPr lang="fr-BE">
                <a:latin typeface="Calibri Light" panose="020F0302020204030204" pitchFamily="34" charset="0"/>
                <a:cs typeface="Calibri Light" panose="020F0302020204030204" pitchFamily="34" charset="0"/>
              </a:rPr>
              <a:t>Travaux Dirigés (15h)</a:t>
            </a:r>
          </a:p>
        </p:txBody>
      </p:sp>
      <p:sp>
        <p:nvSpPr>
          <p:cNvPr id="8" name="Oval 7">
            <a:extLst>
              <a:ext uri="{FF2B5EF4-FFF2-40B4-BE49-F238E27FC236}">
                <a16:creationId xmlns:a16="http://schemas.microsoft.com/office/drawing/2014/main" id="{6B610CB8-2FBC-7443-695B-13DB1AE5AF9C}"/>
              </a:ext>
            </a:extLst>
          </p:cNvPr>
          <p:cNvSpPr/>
          <p:nvPr/>
        </p:nvSpPr>
        <p:spPr>
          <a:xfrm>
            <a:off x="9276080" y="3073445"/>
            <a:ext cx="2854603" cy="1932374"/>
          </a:xfrm>
          <a:prstGeom prst="ellipse">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latin typeface="Calibri Light" panose="020F0302020204030204" pitchFamily="34" charset="0"/>
                <a:cs typeface="Calibri Light" panose="020F0302020204030204" pitchFamily="34" charset="0"/>
              </a:rPr>
              <a:t>UE SCHIB202 </a:t>
            </a:r>
          </a:p>
          <a:p>
            <a:pPr algn="ctr"/>
            <a:r>
              <a:rPr lang="fr-BE">
                <a:latin typeface="Calibri Light" panose="020F0302020204030204" pitchFamily="34" charset="0"/>
                <a:cs typeface="Calibri Light" panose="020F0302020204030204" pitchFamily="34" charset="0"/>
              </a:rPr>
              <a:t>Chimie organique</a:t>
            </a:r>
          </a:p>
          <a:p>
            <a:pPr algn="ctr"/>
            <a:r>
              <a:rPr lang="fr-BE">
                <a:latin typeface="Calibri Light" panose="020F0302020204030204" pitchFamily="34" charset="0"/>
                <a:cs typeface="Calibri Light" panose="020F0302020204030204" pitchFamily="34" charset="0"/>
              </a:rPr>
              <a:t>10 crédits</a:t>
            </a:r>
          </a:p>
          <a:p>
            <a:pPr algn="ctr"/>
            <a:r>
              <a:rPr lang="fr-BE">
                <a:latin typeface="Calibri Light" panose="020F0302020204030204" pitchFamily="34" charset="0"/>
                <a:cs typeface="Calibri Light" panose="020F0302020204030204" pitchFamily="34" charset="0"/>
              </a:rPr>
              <a:t>Q1</a:t>
            </a:r>
          </a:p>
          <a:p>
            <a:pPr algn="ctr"/>
            <a:r>
              <a:rPr lang="fr-BE">
                <a:latin typeface="Calibri Light" panose="020F0302020204030204" pitchFamily="34" charset="0"/>
                <a:cs typeface="Calibri Light" panose="020F0302020204030204" pitchFamily="34" charset="0"/>
              </a:rPr>
              <a:t>Cours théoriques (50h)</a:t>
            </a:r>
          </a:p>
          <a:p>
            <a:pPr algn="ctr"/>
            <a:r>
              <a:rPr lang="fr-BE">
                <a:solidFill>
                  <a:srgbClr val="4CBC38"/>
                </a:solidFill>
                <a:latin typeface="Calibri Light" panose="020F0302020204030204" pitchFamily="34" charset="0"/>
                <a:cs typeface="Calibri Light" panose="020F0302020204030204" pitchFamily="34" charset="0"/>
              </a:rPr>
              <a:t>Travaux Pratiques (30h)</a:t>
            </a:r>
          </a:p>
          <a:p>
            <a:pPr algn="ctr"/>
            <a:r>
              <a:rPr lang="fr-BE">
                <a:latin typeface="Calibri Light" panose="020F0302020204030204" pitchFamily="34" charset="0"/>
                <a:cs typeface="Calibri Light" panose="020F0302020204030204" pitchFamily="34" charset="0"/>
              </a:rPr>
              <a:t>Travaux Dirigés (30h)</a:t>
            </a:r>
          </a:p>
        </p:txBody>
      </p:sp>
      <p:sp>
        <p:nvSpPr>
          <p:cNvPr id="9" name="Rectangle 8">
            <a:extLst>
              <a:ext uri="{FF2B5EF4-FFF2-40B4-BE49-F238E27FC236}">
                <a16:creationId xmlns:a16="http://schemas.microsoft.com/office/drawing/2014/main" id="{AD5029FF-322E-4A3B-5B1F-5B8B8E7584F1}"/>
              </a:ext>
            </a:extLst>
          </p:cNvPr>
          <p:cNvSpPr/>
          <p:nvPr/>
        </p:nvSpPr>
        <p:spPr>
          <a:xfrm>
            <a:off x="4927279" y="2550476"/>
            <a:ext cx="2854603" cy="1234034"/>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SCHIB311</a:t>
            </a:r>
          </a:p>
          <a:p>
            <a:pPr algn="ctr"/>
            <a:r>
              <a:rPr lang="fr-BE">
                <a:solidFill>
                  <a:srgbClr val="4CBC38"/>
                </a:solidFill>
                <a:latin typeface="Calibri Light" panose="020F0302020204030204" pitchFamily="34" charset="0"/>
                <a:cs typeface="Calibri Light" panose="020F0302020204030204" pitchFamily="34" charset="0"/>
              </a:rPr>
              <a:t>TP de chimie physique</a:t>
            </a:r>
          </a:p>
          <a:p>
            <a:pPr algn="ctr"/>
            <a:r>
              <a:rPr lang="fr-BE">
                <a:solidFill>
                  <a:srgbClr val="4CBC38"/>
                </a:solidFill>
                <a:latin typeface="Calibri Light" panose="020F0302020204030204" pitchFamily="34" charset="0"/>
                <a:cs typeface="Calibri Light" panose="020F0302020204030204" pitchFamily="34" charset="0"/>
              </a:rPr>
              <a:t>4 crédits</a:t>
            </a:r>
          </a:p>
          <a:p>
            <a:pPr algn="ctr"/>
            <a:r>
              <a:rPr lang="fr-BE">
                <a:solidFill>
                  <a:srgbClr val="4CBC38"/>
                </a:solidFill>
                <a:latin typeface="Calibri Light" panose="020F0302020204030204" pitchFamily="34" charset="0"/>
                <a:cs typeface="Calibri Light" panose="020F0302020204030204" pitchFamily="34" charset="0"/>
              </a:rPr>
              <a:t>Q1</a:t>
            </a:r>
          </a:p>
          <a:p>
            <a:pPr algn="ctr"/>
            <a:r>
              <a:rPr lang="fr-BE">
                <a:solidFill>
                  <a:srgbClr val="4CBC38"/>
                </a:solidFill>
                <a:latin typeface="Calibri Light" panose="020F0302020204030204" pitchFamily="34" charset="0"/>
                <a:cs typeface="Calibri Light" panose="020F0302020204030204" pitchFamily="34" charset="0"/>
              </a:rPr>
              <a:t>Travaux Pratiques (60h)</a:t>
            </a:r>
          </a:p>
        </p:txBody>
      </p:sp>
      <p:sp>
        <p:nvSpPr>
          <p:cNvPr id="10" name="Rectangle 9">
            <a:extLst>
              <a:ext uri="{FF2B5EF4-FFF2-40B4-BE49-F238E27FC236}">
                <a16:creationId xmlns:a16="http://schemas.microsoft.com/office/drawing/2014/main" id="{68324233-9FE9-BC7A-39A4-89A07F4088D7}"/>
              </a:ext>
            </a:extLst>
          </p:cNvPr>
          <p:cNvSpPr/>
          <p:nvPr/>
        </p:nvSpPr>
        <p:spPr>
          <a:xfrm>
            <a:off x="435428" y="981235"/>
            <a:ext cx="2854603" cy="1234034"/>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SCHIB314</a:t>
            </a:r>
          </a:p>
          <a:p>
            <a:pPr algn="ctr"/>
            <a:r>
              <a:rPr lang="fr-BE">
                <a:solidFill>
                  <a:srgbClr val="4CBC38"/>
                </a:solidFill>
                <a:latin typeface="Calibri Light" panose="020F0302020204030204" pitchFamily="34" charset="0"/>
                <a:cs typeface="Calibri Light" panose="020F0302020204030204" pitchFamily="34" charset="0"/>
              </a:rPr>
              <a:t>TP de chimie organique</a:t>
            </a:r>
          </a:p>
          <a:p>
            <a:pPr algn="ctr"/>
            <a:r>
              <a:rPr lang="fr-BE">
                <a:solidFill>
                  <a:srgbClr val="4CBC38"/>
                </a:solidFill>
                <a:latin typeface="Calibri Light" panose="020F0302020204030204" pitchFamily="34" charset="0"/>
                <a:cs typeface="Calibri Light" panose="020F0302020204030204" pitchFamily="34" charset="0"/>
              </a:rPr>
              <a:t>4 crédits</a:t>
            </a:r>
          </a:p>
          <a:p>
            <a:pPr algn="ctr"/>
            <a:r>
              <a:rPr lang="fr-BE">
                <a:solidFill>
                  <a:srgbClr val="4CBC38"/>
                </a:solidFill>
                <a:latin typeface="Calibri Light" panose="020F0302020204030204" pitchFamily="34" charset="0"/>
                <a:cs typeface="Calibri Light" panose="020F0302020204030204" pitchFamily="34" charset="0"/>
              </a:rPr>
              <a:t>Q2</a:t>
            </a:r>
          </a:p>
          <a:p>
            <a:pPr algn="ctr"/>
            <a:r>
              <a:rPr lang="fr-BE">
                <a:solidFill>
                  <a:srgbClr val="4CBC38"/>
                </a:solidFill>
                <a:latin typeface="Calibri Light" panose="020F0302020204030204" pitchFamily="34" charset="0"/>
                <a:cs typeface="Calibri Light" panose="020F0302020204030204" pitchFamily="34" charset="0"/>
              </a:rPr>
              <a:t>Travaux Pratiques (60h)</a:t>
            </a:r>
          </a:p>
        </p:txBody>
      </p:sp>
      <p:sp>
        <p:nvSpPr>
          <p:cNvPr id="11" name="Rectangle 10">
            <a:extLst>
              <a:ext uri="{FF2B5EF4-FFF2-40B4-BE49-F238E27FC236}">
                <a16:creationId xmlns:a16="http://schemas.microsoft.com/office/drawing/2014/main" id="{0A0781A3-6FAA-7188-8876-63E2F286C06C}"/>
              </a:ext>
            </a:extLst>
          </p:cNvPr>
          <p:cNvSpPr/>
          <p:nvPr/>
        </p:nvSpPr>
        <p:spPr>
          <a:xfrm>
            <a:off x="3536622" y="953232"/>
            <a:ext cx="2854603" cy="1234034"/>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SCHIB317</a:t>
            </a:r>
          </a:p>
          <a:p>
            <a:pPr algn="ctr"/>
            <a:r>
              <a:rPr lang="fr-BE">
                <a:solidFill>
                  <a:srgbClr val="4CBC38"/>
                </a:solidFill>
                <a:latin typeface="Calibri Light" panose="020F0302020204030204" pitchFamily="34" charset="0"/>
                <a:cs typeface="Calibri Light" panose="020F0302020204030204" pitchFamily="34" charset="0"/>
              </a:rPr>
              <a:t>TP de chimie biologique</a:t>
            </a:r>
          </a:p>
          <a:p>
            <a:pPr algn="ctr"/>
            <a:r>
              <a:rPr lang="fr-BE">
                <a:solidFill>
                  <a:srgbClr val="4CBC38"/>
                </a:solidFill>
                <a:latin typeface="Calibri Light" panose="020F0302020204030204" pitchFamily="34" charset="0"/>
                <a:cs typeface="Calibri Light" panose="020F0302020204030204" pitchFamily="34" charset="0"/>
              </a:rPr>
              <a:t>4 crédits</a:t>
            </a:r>
          </a:p>
          <a:p>
            <a:pPr algn="ctr"/>
            <a:r>
              <a:rPr lang="fr-BE">
                <a:solidFill>
                  <a:srgbClr val="4CBC38"/>
                </a:solidFill>
                <a:latin typeface="Calibri Light" panose="020F0302020204030204" pitchFamily="34" charset="0"/>
                <a:cs typeface="Calibri Light" panose="020F0302020204030204" pitchFamily="34" charset="0"/>
              </a:rPr>
              <a:t>Q2</a:t>
            </a:r>
          </a:p>
          <a:p>
            <a:pPr algn="ctr"/>
            <a:r>
              <a:rPr lang="fr-BE">
                <a:solidFill>
                  <a:srgbClr val="4CBC38"/>
                </a:solidFill>
                <a:latin typeface="Calibri Light" panose="020F0302020204030204" pitchFamily="34" charset="0"/>
                <a:cs typeface="Calibri Light" panose="020F0302020204030204" pitchFamily="34" charset="0"/>
              </a:rPr>
              <a:t>Travaux Pratiques (60h)</a:t>
            </a:r>
          </a:p>
        </p:txBody>
      </p:sp>
      <p:sp>
        <p:nvSpPr>
          <p:cNvPr id="12" name="Rectangle 11">
            <a:extLst>
              <a:ext uri="{FF2B5EF4-FFF2-40B4-BE49-F238E27FC236}">
                <a16:creationId xmlns:a16="http://schemas.microsoft.com/office/drawing/2014/main" id="{34516BE4-F909-3839-536B-805B18B96B7C}"/>
              </a:ext>
            </a:extLst>
          </p:cNvPr>
          <p:cNvSpPr/>
          <p:nvPr/>
        </p:nvSpPr>
        <p:spPr>
          <a:xfrm>
            <a:off x="3942809" y="3878558"/>
            <a:ext cx="3401052" cy="1234034"/>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SCHIB316</a:t>
            </a:r>
          </a:p>
          <a:p>
            <a:pPr algn="ctr"/>
            <a:r>
              <a:rPr lang="fr-BE">
                <a:solidFill>
                  <a:srgbClr val="4CBC38"/>
                </a:solidFill>
                <a:latin typeface="Calibri Light" panose="020F0302020204030204" pitchFamily="34" charset="0"/>
                <a:cs typeface="Calibri Light" panose="020F0302020204030204" pitchFamily="34" charset="0"/>
              </a:rPr>
              <a:t>TP de chimie analytique &amp; électrochimie</a:t>
            </a:r>
          </a:p>
          <a:p>
            <a:pPr algn="ctr"/>
            <a:r>
              <a:rPr lang="fr-BE">
                <a:solidFill>
                  <a:srgbClr val="4CBC38"/>
                </a:solidFill>
                <a:latin typeface="Calibri Light" panose="020F0302020204030204" pitchFamily="34" charset="0"/>
                <a:cs typeface="Calibri Light" panose="020F0302020204030204" pitchFamily="34" charset="0"/>
              </a:rPr>
              <a:t>4 crédits</a:t>
            </a:r>
          </a:p>
          <a:p>
            <a:pPr algn="ctr"/>
            <a:r>
              <a:rPr lang="fr-BE">
                <a:solidFill>
                  <a:srgbClr val="4CBC38"/>
                </a:solidFill>
                <a:latin typeface="Calibri Light" panose="020F0302020204030204" pitchFamily="34" charset="0"/>
                <a:cs typeface="Calibri Light" panose="020F0302020204030204" pitchFamily="34" charset="0"/>
              </a:rPr>
              <a:t>Q1</a:t>
            </a:r>
          </a:p>
          <a:p>
            <a:pPr algn="ctr"/>
            <a:r>
              <a:rPr lang="fr-BE">
                <a:solidFill>
                  <a:srgbClr val="4CBC38"/>
                </a:solidFill>
                <a:latin typeface="Calibri Light" panose="020F0302020204030204" pitchFamily="34" charset="0"/>
                <a:cs typeface="Calibri Light" panose="020F0302020204030204" pitchFamily="34" charset="0"/>
              </a:rPr>
              <a:t>Travaux Pratiques (60h)</a:t>
            </a:r>
          </a:p>
        </p:txBody>
      </p:sp>
      <p:sp>
        <p:nvSpPr>
          <p:cNvPr id="13" name="Rectangle 12">
            <a:extLst>
              <a:ext uri="{FF2B5EF4-FFF2-40B4-BE49-F238E27FC236}">
                <a16:creationId xmlns:a16="http://schemas.microsoft.com/office/drawing/2014/main" id="{A23C967D-4841-E1EF-EAB1-9DAF35E804BB}"/>
              </a:ext>
            </a:extLst>
          </p:cNvPr>
          <p:cNvSpPr/>
          <p:nvPr/>
        </p:nvSpPr>
        <p:spPr>
          <a:xfrm>
            <a:off x="84328" y="2456428"/>
            <a:ext cx="2854603" cy="1234034"/>
          </a:xfrm>
          <a:prstGeom prst="rect">
            <a:avLst/>
          </a:prstGeom>
          <a:solidFill>
            <a:srgbClr val="393B4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4CBC38"/>
                </a:solidFill>
                <a:latin typeface="Calibri Light" panose="020F0302020204030204" pitchFamily="34" charset="0"/>
                <a:cs typeface="Calibri Light" panose="020F0302020204030204" pitchFamily="34" charset="0"/>
              </a:rPr>
              <a:t>UE SCHIB314</a:t>
            </a:r>
          </a:p>
          <a:p>
            <a:pPr algn="ctr"/>
            <a:r>
              <a:rPr lang="fr-BE">
                <a:solidFill>
                  <a:srgbClr val="4CBC38"/>
                </a:solidFill>
                <a:latin typeface="Calibri Light" panose="020F0302020204030204" pitchFamily="34" charset="0"/>
                <a:cs typeface="Calibri Light" panose="020F0302020204030204" pitchFamily="34" charset="0"/>
              </a:rPr>
              <a:t>TP de chimie inorganique</a:t>
            </a:r>
          </a:p>
          <a:p>
            <a:pPr algn="ctr"/>
            <a:r>
              <a:rPr lang="fr-BE">
                <a:solidFill>
                  <a:srgbClr val="4CBC38"/>
                </a:solidFill>
                <a:latin typeface="Calibri Light" panose="020F0302020204030204" pitchFamily="34" charset="0"/>
                <a:cs typeface="Calibri Light" panose="020F0302020204030204" pitchFamily="34" charset="0"/>
              </a:rPr>
              <a:t>4 crédits</a:t>
            </a:r>
          </a:p>
          <a:p>
            <a:pPr algn="ctr"/>
            <a:r>
              <a:rPr lang="fr-BE">
                <a:solidFill>
                  <a:srgbClr val="4CBC38"/>
                </a:solidFill>
                <a:latin typeface="Calibri Light" panose="020F0302020204030204" pitchFamily="34" charset="0"/>
                <a:cs typeface="Calibri Light" panose="020F0302020204030204" pitchFamily="34" charset="0"/>
              </a:rPr>
              <a:t>Q2</a:t>
            </a:r>
          </a:p>
          <a:p>
            <a:pPr algn="ctr"/>
            <a:r>
              <a:rPr lang="fr-BE">
                <a:solidFill>
                  <a:srgbClr val="4CBC38"/>
                </a:solidFill>
                <a:latin typeface="Calibri Light" panose="020F0302020204030204" pitchFamily="34" charset="0"/>
                <a:cs typeface="Calibri Light" panose="020F0302020204030204" pitchFamily="34" charset="0"/>
              </a:rPr>
              <a:t>Travaux Pratiques (60h)</a:t>
            </a:r>
          </a:p>
        </p:txBody>
      </p:sp>
      <p:sp>
        <p:nvSpPr>
          <p:cNvPr id="14" name="Rectangle 13">
            <a:extLst>
              <a:ext uri="{FF2B5EF4-FFF2-40B4-BE49-F238E27FC236}">
                <a16:creationId xmlns:a16="http://schemas.microsoft.com/office/drawing/2014/main" id="{B73363A6-FB20-A4ED-577D-AA17E5675895}"/>
              </a:ext>
            </a:extLst>
          </p:cNvPr>
          <p:cNvSpPr/>
          <p:nvPr/>
        </p:nvSpPr>
        <p:spPr>
          <a:xfrm>
            <a:off x="1139200" y="5337803"/>
            <a:ext cx="4551386" cy="584775"/>
          </a:xfrm>
          <a:prstGeom prst="rect">
            <a:avLst/>
          </a:prstGeom>
          <a:solidFill>
            <a:srgbClr val="92D050"/>
          </a:solidFill>
        </p:spPr>
        <p:txBody>
          <a:bodyPr wrap="square">
            <a:spAutoFit/>
          </a:bodyPr>
          <a:lstStyle/>
          <a:p>
            <a:pPr algn="ctr"/>
            <a:r>
              <a:rPr lang="fr-BE" sz="1600" b="1">
                <a:latin typeface="Calibri Light" panose="020F0302020204030204" pitchFamily="34" charset="0"/>
                <a:cs typeface="Calibri Light" panose="020F0302020204030204" pitchFamily="34" charset="0"/>
              </a:rPr>
              <a:t>NOTE DE L’UE = moyenne des notes des évaluations de chaque TP</a:t>
            </a:r>
          </a:p>
        </p:txBody>
      </p:sp>
      <p:sp>
        <p:nvSpPr>
          <p:cNvPr id="15" name="Oval 14">
            <a:extLst>
              <a:ext uri="{FF2B5EF4-FFF2-40B4-BE49-F238E27FC236}">
                <a16:creationId xmlns:a16="http://schemas.microsoft.com/office/drawing/2014/main" id="{C1A8AADA-A5AE-03B1-52C3-6892E570CF6B}"/>
              </a:ext>
            </a:extLst>
          </p:cNvPr>
          <p:cNvSpPr/>
          <p:nvPr/>
        </p:nvSpPr>
        <p:spPr>
          <a:xfrm>
            <a:off x="6986286" y="5013985"/>
            <a:ext cx="5040000" cy="1514773"/>
          </a:xfrm>
          <a:prstGeom prst="ellipse">
            <a:avLst/>
          </a:prstGeom>
          <a:solidFill>
            <a:srgbClr val="92D050"/>
          </a:solidFill>
        </p:spPr>
        <p:txBody>
          <a:bodyPr wrap="square">
            <a:spAutoFit/>
          </a:bodyPr>
          <a:lstStyle/>
          <a:p>
            <a:pPr algn="ctr"/>
            <a:r>
              <a:rPr lang="fr-BE" sz="1600" b="1">
                <a:latin typeface="Calibri Light" panose="020F0302020204030204" pitchFamily="34" charset="0"/>
                <a:cs typeface="Calibri Light" panose="020F0302020204030204" pitchFamily="34" charset="0"/>
              </a:rPr>
              <a:t>NOTE DE L’UE = pondération des différentes AE</a:t>
            </a:r>
          </a:p>
          <a:p>
            <a:pPr algn="ctr"/>
            <a:r>
              <a:rPr lang="fr-BE" sz="1600" b="1">
                <a:latin typeface="Calibri Light" panose="020F0302020204030204" pitchFamily="34" charset="0"/>
                <a:cs typeface="Calibri Light" panose="020F0302020204030204" pitchFamily="34" charset="0"/>
              </a:rPr>
              <a:t>Note des TP = moyenne des notes de TP + examen de TP</a:t>
            </a:r>
          </a:p>
        </p:txBody>
      </p:sp>
    </p:spTree>
    <p:extLst>
      <p:ext uri="{BB962C8B-B14F-4D97-AF65-F5344CB8AC3E}">
        <p14:creationId xmlns:p14="http://schemas.microsoft.com/office/powerpoint/2010/main" val="31597976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0685494" y="6565677"/>
            <a:ext cx="1485899" cy="307777"/>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chemeClr val="lt1"/>
                </a:solidFill>
                <a:latin typeface="Calibri Light" panose="020F0302020204030204" pitchFamily="34" charset="0"/>
                <a:ea typeface="Calibri"/>
                <a:cs typeface="Calibri Light" panose="020F0302020204030204" pitchFamily="34" charset="0"/>
                <a:sym typeface="Calibri"/>
              </a:rPr>
              <a:pPr algn="ctr">
                <a:buSzPct val="25000"/>
              </a:pPr>
              <a:t>9</a:t>
            </a:fld>
            <a:endParaRPr lang="en-US">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69" name="Rectangle 68">
            <a:extLst>
              <a:ext uri="{FF2B5EF4-FFF2-40B4-BE49-F238E27FC236}">
                <a16:creationId xmlns:a16="http://schemas.microsoft.com/office/drawing/2014/main" id="{9BC29E28-E28B-40C8-8ED1-D67E465E6C9F}"/>
              </a:ext>
            </a:extLst>
          </p:cNvPr>
          <p:cNvSpPr/>
          <p:nvPr/>
        </p:nvSpPr>
        <p:spPr>
          <a:xfrm>
            <a:off x="540985" y="6619689"/>
            <a:ext cx="1131303" cy="199751"/>
          </a:xfrm>
          <a:prstGeom prst="rect">
            <a:avLst/>
          </a:prstGeom>
          <a:solidFill>
            <a:srgbClr val="4CBC38"/>
          </a:solidFill>
          <a:ln>
            <a:solidFill>
              <a:srgbClr val="4CB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85605D72-F0A1-EEA5-4D88-A9A5D1E68E6B}"/>
              </a:ext>
            </a:extLst>
          </p:cNvPr>
          <p:cNvSpPr txBox="1"/>
          <p:nvPr/>
        </p:nvSpPr>
        <p:spPr>
          <a:xfrm>
            <a:off x="61619" y="225767"/>
            <a:ext cx="6128657" cy="523220"/>
          </a:xfrm>
          <a:prstGeom prst="rect">
            <a:avLst/>
          </a:prstGeom>
          <a:noFill/>
        </p:spPr>
        <p:txBody>
          <a:bodyPr wrap="square" rtlCol="0">
            <a:spAutoFit/>
          </a:bodyPr>
          <a:lstStyle/>
          <a:p>
            <a:r>
              <a:rPr lang="fr-BE" sz="2800" b="1">
                <a:latin typeface="Calibri Light" panose="020F0302020204030204" pitchFamily="34" charset="0"/>
                <a:cs typeface="Calibri Light" panose="020F0302020204030204" pitchFamily="34" charset="0"/>
              </a:rPr>
              <a:t>3. Des constats communs </a:t>
            </a:r>
            <a:endParaRPr lang="en-GB" sz="2800" b="1">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74EC60B3-F171-9374-B1F8-05E36496F328}"/>
              </a:ext>
            </a:extLst>
          </p:cNvPr>
          <p:cNvSpPr txBox="1"/>
          <p:nvPr/>
        </p:nvSpPr>
        <p:spPr>
          <a:xfrm>
            <a:off x="995648" y="2026720"/>
            <a:ext cx="6396171"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û"/>
            </a:pPr>
            <a:r>
              <a:rPr lang="fr-BE" sz="2000">
                <a:latin typeface="Calibri Light" panose="020F0302020204030204" pitchFamily="34" charset="0"/>
                <a:cs typeface="Calibri Light" panose="020F0302020204030204" pitchFamily="34" charset="0"/>
              </a:rPr>
              <a:t>Manque d’acquis solides en fin de BAC, en master</a:t>
            </a:r>
            <a:endParaRPr lang="en-GB" sz="200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229D0FA-EA8F-F296-D483-BE8C30B85887}"/>
              </a:ext>
            </a:extLst>
          </p:cNvPr>
          <p:cNvSpPr txBox="1"/>
          <p:nvPr/>
        </p:nvSpPr>
        <p:spPr>
          <a:xfrm>
            <a:off x="995648" y="1437946"/>
            <a:ext cx="8770094"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û"/>
            </a:pPr>
            <a:r>
              <a:rPr lang="fr-BE" sz="2000">
                <a:latin typeface="Calibri Light" panose="020F0302020204030204" pitchFamily="34" charset="0"/>
                <a:cs typeface="Calibri Light" panose="020F0302020204030204" pitchFamily="34" charset="0"/>
              </a:rPr>
              <a:t>Opacité de la note sur 20 : pas de mise en évidence des forces et faiblesses </a:t>
            </a:r>
            <a:endParaRPr lang="en-GB" sz="200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AECE37C-5404-85B0-E4FE-556A4E8B5ED4}"/>
              </a:ext>
            </a:extLst>
          </p:cNvPr>
          <p:cNvSpPr txBox="1"/>
          <p:nvPr/>
        </p:nvSpPr>
        <p:spPr>
          <a:xfrm>
            <a:off x="2036268" y="3883879"/>
            <a:ext cx="8119464" cy="707886"/>
          </a:xfrm>
          <a:prstGeom prst="rect">
            <a:avLst/>
          </a:prstGeom>
          <a:solidFill>
            <a:srgbClr val="00B050"/>
          </a:solidFill>
        </p:spPr>
        <p:txBody>
          <a:bodyPr wrap="square" rtlCol="0">
            <a:spAutoFit/>
          </a:bodyPr>
          <a:lstStyle/>
          <a:p>
            <a:pPr marL="342900" indent="-342900">
              <a:buClr>
                <a:srgbClr val="C00000"/>
              </a:buClr>
              <a:buFont typeface="Wingdings" panose="05000000000000000000" pitchFamily="2" charset="2"/>
              <a:buChar char="û"/>
            </a:pPr>
            <a:r>
              <a:rPr lang="fr-BE" sz="2000" b="1">
                <a:latin typeface="Calibri Light" panose="020F0302020204030204" pitchFamily="34" charset="0"/>
                <a:cs typeface="Calibri Light" panose="020F0302020204030204" pitchFamily="34" charset="0"/>
              </a:rPr>
              <a:t>MAIS SURTOUT : Plan AEQES du département de chimie </a:t>
            </a:r>
          </a:p>
          <a:p>
            <a:pPr>
              <a:buClr>
                <a:srgbClr val="C00000"/>
              </a:buClr>
            </a:pPr>
            <a:r>
              <a:rPr lang="fr-BE" sz="2000" b="1">
                <a:latin typeface="Calibri Light" panose="020F0302020204030204" pitchFamily="34" charset="0"/>
                <a:cs typeface="Calibri Light" panose="020F0302020204030204" pitchFamily="34" charset="0"/>
                <a:sym typeface="Wingdings" panose="05000000000000000000" pitchFamily="2" charset="2"/>
              </a:rPr>
              <a:t></a:t>
            </a:r>
            <a:r>
              <a:rPr lang="fr-BE" sz="2000" b="1">
                <a:latin typeface="Calibri Light" panose="020F0302020204030204" pitchFamily="34" charset="0"/>
                <a:cs typeface="Calibri Light" panose="020F0302020204030204" pitchFamily="34" charset="0"/>
              </a:rPr>
              <a:t> Créer un RÉFÉRENTIEL DE COMPÉTENCES TERMINALES </a:t>
            </a:r>
            <a:endParaRPr lang="en-GB" sz="2000" b="1">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AD20CA5F-EFB3-AFE8-909D-AF645BE1504A}"/>
              </a:ext>
            </a:extLst>
          </p:cNvPr>
          <p:cNvSpPr txBox="1"/>
          <p:nvPr/>
        </p:nvSpPr>
        <p:spPr>
          <a:xfrm>
            <a:off x="995647" y="3079455"/>
            <a:ext cx="5446602"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û"/>
            </a:pPr>
            <a:r>
              <a:rPr lang="fr-BE" sz="2000">
                <a:latin typeface="Calibri Light" panose="020F0302020204030204" pitchFamily="34" charset="0"/>
                <a:cs typeface="Calibri Light" panose="020F0302020204030204" pitchFamily="34" charset="0"/>
              </a:rPr>
              <a:t>Non-vérification de l’alignement pédagogique</a:t>
            </a:r>
            <a:endParaRPr lang="en-GB" sz="20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FAA81443-5D48-BF74-DD84-506695A5D0E6}"/>
              </a:ext>
            </a:extLst>
          </p:cNvPr>
          <p:cNvSpPr txBox="1"/>
          <p:nvPr/>
        </p:nvSpPr>
        <p:spPr>
          <a:xfrm>
            <a:off x="995648" y="929681"/>
            <a:ext cx="6721486"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û"/>
            </a:pPr>
            <a:r>
              <a:rPr lang="fr-BE" sz="2000">
                <a:latin typeface="Calibri Light" panose="020F0302020204030204" pitchFamily="34" charset="0"/>
                <a:cs typeface="Calibri Light" panose="020F0302020204030204" pitchFamily="34" charset="0"/>
              </a:rPr>
              <a:t>Manque de précision des objectifs dans la fiche UE </a:t>
            </a:r>
            <a:endParaRPr lang="en-GB" sz="200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6D9FE531-2396-4C1A-0250-F4E3B751E070}"/>
              </a:ext>
            </a:extLst>
          </p:cNvPr>
          <p:cNvSpPr txBox="1"/>
          <p:nvPr/>
        </p:nvSpPr>
        <p:spPr>
          <a:xfrm>
            <a:off x="995647" y="2560819"/>
            <a:ext cx="9086617"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û"/>
            </a:pPr>
            <a:r>
              <a:rPr lang="fr-BE" sz="2000">
                <a:latin typeface="Calibri Light" panose="020F0302020204030204" pitchFamily="34" charset="0"/>
                <a:cs typeface="Calibri Light" panose="020F0302020204030204" pitchFamily="34" charset="0"/>
              </a:rPr>
              <a:t>Spécificité de l’évaluation des TP : continue / examen / peu de remédiation   </a:t>
            </a:r>
            <a:endParaRPr lang="en-GB" sz="2000">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13DFA62F-9741-AA26-B96F-5FDEFBB2B5CE}"/>
              </a:ext>
            </a:extLst>
          </p:cNvPr>
          <p:cNvSpPr/>
          <p:nvPr/>
        </p:nvSpPr>
        <p:spPr>
          <a:xfrm>
            <a:off x="107267" y="6257900"/>
            <a:ext cx="11337307" cy="307777"/>
          </a:xfrm>
          <a:prstGeom prst="rect">
            <a:avLst/>
          </a:prstGeom>
        </p:spPr>
        <p:txBody>
          <a:bodyPr wrap="square">
            <a:spAutoFit/>
          </a:bodyPr>
          <a:lstStyle/>
          <a:p>
            <a:r>
              <a:rPr lang="en-GB">
                <a:latin typeface="Calibri Light" panose="020F0302020204030204" pitchFamily="34" charset="0"/>
                <a:cs typeface="Calibri Light" panose="020F0302020204030204" pitchFamily="34" charset="0"/>
              </a:rPr>
              <a:t>BIGGS, J. et TUNG, C. (2007). Teaching for quality learning at university. 3ème </a:t>
            </a:r>
            <a:r>
              <a:rPr lang="en-GB" err="1">
                <a:latin typeface="Calibri Light" panose="020F0302020204030204" pitchFamily="34" charset="0"/>
                <a:cs typeface="Calibri Light" panose="020F0302020204030204" pitchFamily="34" charset="0"/>
              </a:rPr>
              <a:t>édition</a:t>
            </a:r>
            <a:r>
              <a:rPr lang="en-GB">
                <a:latin typeface="Calibri Light" panose="020F0302020204030204" pitchFamily="34" charset="0"/>
                <a:cs typeface="Calibri Light" panose="020F0302020204030204" pitchFamily="34" charset="0"/>
              </a:rPr>
              <a:t>. New York : McGraw-Hill. 357 p.</a:t>
            </a:r>
            <a:endParaRPr lang="fr-BE">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96552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1" nodeType="clickEffect">
                                  <p:stCondLst>
                                    <p:cond delay="0"/>
                                  </p:stCondLs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p:bldP spid="7" grpId="0"/>
      <p:bldP spid="8" grpId="0"/>
    </p:bldLst>
  </p:timing>
</p:sld>
</file>

<file path=ppt/theme/theme1.xml><?xml version="1.0" encoding="utf-8"?>
<a:theme xmlns:a="http://schemas.openxmlformats.org/drawingml/2006/main" name="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C5EEE010409B4EB9A29231E051760D" ma:contentTypeVersion="13" ma:contentTypeDescription="Crée un document." ma:contentTypeScope="" ma:versionID="9cfb35d2307224d7a7fba40a072f3f65">
  <xsd:schema xmlns:xsd="http://www.w3.org/2001/XMLSchema" xmlns:xs="http://www.w3.org/2001/XMLSchema" xmlns:p="http://schemas.microsoft.com/office/2006/metadata/properties" xmlns:ns2="3ac39361-0374-4f45-a76f-58d31ef298ab" xmlns:ns3="dbb9f5c3-c6e7-4f1f-9a30-83513df25fe2" targetNamespace="http://schemas.microsoft.com/office/2006/metadata/properties" ma:root="true" ma:fieldsID="b832f00488604d9ffb26da05cd509c23" ns2:_="" ns3:_="">
    <xsd:import namespace="3ac39361-0374-4f45-a76f-58d31ef298ab"/>
    <xsd:import namespace="dbb9f5c3-c6e7-4f1f-9a30-83513df25f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Dateetheur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39361-0374-4f45-a76f-58d31ef29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73016ee-f6f3-49f5-9926-fe02af74ff8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Dateetheure" ma:index="18" nillable="true" ma:displayName="Date et heure" ma:format="DateTime" ma:internalName="Dateetheur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b9f5c3-c6e7-4f1f-9a30-83513df25fe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68a04e2-6d6d-4b04-bf46-1b809a2b9b7b}" ma:internalName="TaxCatchAll" ma:showField="CatchAllData" ma:web="dbb9f5c3-c6e7-4f1f-9a30-83513df25f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etheure xmlns="3ac39361-0374-4f45-a76f-58d31ef298ab" xsi:nil="true"/>
    <TaxCatchAll xmlns="dbb9f5c3-c6e7-4f1f-9a30-83513df25fe2" xsi:nil="true"/>
    <lcf76f155ced4ddcb4097134ff3c332f xmlns="3ac39361-0374-4f45-a76f-58d31ef298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77D235-65EA-46F0-8FEF-3099DEA2663A}">
  <ds:schemaRefs>
    <ds:schemaRef ds:uri="3ac39361-0374-4f45-a76f-58d31ef298ab"/>
    <ds:schemaRef ds:uri="dbb9f5c3-c6e7-4f1f-9a30-83513df25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F3E344-D342-4A26-92CD-809D66FD0D24}">
  <ds:schemaRefs>
    <ds:schemaRef ds:uri="http://schemas.microsoft.com/sharepoint/v3/contenttype/forms"/>
  </ds:schemaRefs>
</ds:datastoreItem>
</file>

<file path=customXml/itemProps3.xml><?xml version="1.0" encoding="utf-8"?>
<ds:datastoreItem xmlns:ds="http://schemas.openxmlformats.org/officeDocument/2006/customXml" ds:itemID="{02FE87E3-EA2F-4450-A379-17054CED0A69}">
  <ds:schemaRefs>
    <ds:schemaRef ds:uri="3ac39361-0374-4f45-a76f-58d31ef298ab"/>
    <ds:schemaRef ds:uri="dbb9f5c3-c6e7-4f1f-9a30-83513df25fe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TotalTime>
  <Words>1662</Words>
  <Application>Microsoft Office PowerPoint</Application>
  <PresentationFormat>Grand écran</PresentationFormat>
  <Paragraphs>272</Paragraphs>
  <Slides>23</Slides>
  <Notes>19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Calibri Light</vt:lpstr>
      <vt:lpstr>Cambria Math</vt:lpstr>
      <vt:lpstr>Verdana</vt:lpstr>
      <vt:lpstr>Wingdings</vt:lpstr>
      <vt:lpstr>Conception personnalisée</vt:lpstr>
      <vt:lpstr>1_Conception personnalisée</vt:lpstr>
      <vt:lpstr>Bienvenue à cette nouvelle session PUNCH!  Prenez à manger et installez-vous confortablement :-)</vt:lpstr>
      <vt:lpstr>L'EAA -Évaluation par Acquis d'Apprentissage-,  ce n'est pas du charabia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toute question :  punch@unamur.be  sebastien.vivegnis@unamur.be jeremy.dehon@unamur.be</vt:lpstr>
      <vt:lpstr>MERCI POUR VOTRE PARTICIPATION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Chemistry  Graphene Production</dc:title>
  <dc:creator>Sébastien Vivegnis</dc:creator>
  <cp:lastModifiedBy>Charlotte Sine</cp:lastModifiedBy>
  <cp:revision>3</cp:revision>
  <dcterms:modified xsi:type="dcterms:W3CDTF">2023-03-14T14:09:33Z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0x010100F2C5EEE010409B4EB9A29231E051760D</vt:lpwstr>
  </property>
  <property fmtid="{D5CDD505-2E9C-101B-9397-08002B2CF9AE}" pid="3" name="MediaServiceImageTags">
    <vt:lpwstr/>
  </property>
</Properties>
</file>