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4" r:id="rId5"/>
  </p:sldMasterIdLst>
  <p:notesMasterIdLst>
    <p:notesMasterId r:id="rId23"/>
  </p:notesMasterIdLst>
  <p:sldIdLst>
    <p:sldId id="256" r:id="rId6"/>
    <p:sldId id="259" r:id="rId7"/>
    <p:sldId id="277" r:id="rId8"/>
    <p:sldId id="279" r:id="rId9"/>
    <p:sldId id="280" r:id="rId10"/>
    <p:sldId id="281" r:id="rId11"/>
    <p:sldId id="282" r:id="rId12"/>
    <p:sldId id="291" r:id="rId13"/>
    <p:sldId id="293" r:id="rId14"/>
    <p:sldId id="283" r:id="rId15"/>
    <p:sldId id="286" r:id="rId16"/>
    <p:sldId id="288" r:id="rId17"/>
    <p:sldId id="295" r:id="rId18"/>
    <p:sldId id="287" r:id="rId19"/>
    <p:sldId id="294" r:id="rId20"/>
    <p:sldId id="289" r:id="rId21"/>
    <p:sldId id="296"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CCB3A8-1C4A-1E92-6B0E-47581475FF1C}" name="Charlotte Sine" initials="CS" userId="S::charlotte.sine@unamur.be::65894416-3fc8-4a42-9e2b-31b06808438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46"/>
    <a:srgbClr val="449535"/>
    <a:srgbClr val="D94B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5CDC7C-0C83-43BB-805F-804AC4034912}" v="1860" dt="2023-05-02T15:39:02.056"/>
    <p1510:client id="{F0991636-9FBA-1070-1FBA-1F71F44CC989}" v="1" dt="2023-05-02T15:11:59.87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9271" autoAdjust="0"/>
  </p:normalViewPr>
  <p:slideViewPr>
    <p:cSldViewPr snapToGrid="0">
      <p:cViewPr varScale="1">
        <p:scale>
          <a:sx n="23" d="100"/>
          <a:sy n="23" d="100"/>
        </p:scale>
        <p:origin x="2228"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Sine" userId="S::charlotte.sine@unamur.be::65894416-3fc8-4a42-9e2b-31b068084386" providerId="AD" clId="Web-{AC600A7F-61A6-C72A-8D82-7C5665F3FE3E}"/>
    <pc:docChg chg="modSld">
      <pc:chgData name="Charlotte Sine" userId="S::charlotte.sine@unamur.be::65894416-3fc8-4a42-9e2b-31b068084386" providerId="AD" clId="Web-{AC600A7F-61A6-C72A-8D82-7C5665F3FE3E}" dt="2023-04-03T09:01:44.761" v="7" actId="20577"/>
      <pc:docMkLst>
        <pc:docMk/>
      </pc:docMkLst>
      <pc:sldChg chg="modSp">
        <pc:chgData name="Charlotte Sine" userId="S::charlotte.sine@unamur.be::65894416-3fc8-4a42-9e2b-31b068084386" providerId="AD" clId="Web-{AC600A7F-61A6-C72A-8D82-7C5665F3FE3E}" dt="2023-04-03T09:01:44.761" v="7" actId="20577"/>
        <pc:sldMkLst>
          <pc:docMk/>
          <pc:sldMk cId="552811286" sldId="287"/>
        </pc:sldMkLst>
        <pc:spChg chg="mod">
          <ac:chgData name="Charlotte Sine" userId="S::charlotte.sine@unamur.be::65894416-3fc8-4a42-9e2b-31b068084386" providerId="AD" clId="Web-{AC600A7F-61A6-C72A-8D82-7C5665F3FE3E}" dt="2023-04-03T09:01:44.761" v="7" actId="20577"/>
          <ac:spMkLst>
            <pc:docMk/>
            <pc:sldMk cId="552811286" sldId="287"/>
            <ac:spMk id="3" creationId="{FAD4297E-EF9C-1AF5-CA37-1A00B32CFC1C}"/>
          </ac:spMkLst>
        </pc:spChg>
      </pc:sldChg>
    </pc:docChg>
  </pc:docChgLst>
  <pc:docChgLst>
    <pc:chgData name="VALÉRIE WATHELET" userId="a4f53e9e-178b-42e3-8c41-8775c3e4f402" providerId="ADAL" clId="{60B422E7-C431-417B-B46E-D92183A2E008}"/>
    <pc:docChg chg="custSel addSld modSld">
      <pc:chgData name="VALÉRIE WATHELET" userId="a4f53e9e-178b-42e3-8c41-8775c3e4f402" providerId="ADAL" clId="{60B422E7-C431-417B-B46E-D92183A2E008}" dt="2023-04-27T14:48:32.205" v="175" actId="20577"/>
      <pc:docMkLst>
        <pc:docMk/>
      </pc:docMkLst>
      <pc:sldChg chg="modSp mod">
        <pc:chgData name="VALÉRIE WATHELET" userId="a4f53e9e-178b-42e3-8c41-8775c3e4f402" providerId="ADAL" clId="{60B422E7-C431-417B-B46E-D92183A2E008}" dt="2023-04-27T14:34:39.035" v="7" actId="20577"/>
        <pc:sldMkLst>
          <pc:docMk/>
          <pc:sldMk cId="476928697" sldId="288"/>
        </pc:sldMkLst>
        <pc:graphicFrameChg chg="modGraphic">
          <ac:chgData name="VALÉRIE WATHELET" userId="a4f53e9e-178b-42e3-8c41-8775c3e4f402" providerId="ADAL" clId="{60B422E7-C431-417B-B46E-D92183A2E008}" dt="2023-04-27T14:34:39.035" v="7" actId="20577"/>
          <ac:graphicFrameMkLst>
            <pc:docMk/>
            <pc:sldMk cId="476928697" sldId="288"/>
            <ac:graphicFrameMk id="17" creationId="{B6C66F66-CD2A-27FD-E2B6-E5314EE62CBF}"/>
          </ac:graphicFrameMkLst>
        </pc:graphicFrameChg>
      </pc:sldChg>
      <pc:sldChg chg="modSp new mod">
        <pc:chgData name="VALÉRIE WATHELET" userId="a4f53e9e-178b-42e3-8c41-8775c3e4f402" providerId="ADAL" clId="{60B422E7-C431-417B-B46E-D92183A2E008}" dt="2023-04-27T14:48:32.205" v="175" actId="20577"/>
        <pc:sldMkLst>
          <pc:docMk/>
          <pc:sldMk cId="2136858986" sldId="294"/>
        </pc:sldMkLst>
        <pc:spChg chg="mod">
          <ac:chgData name="VALÉRIE WATHELET" userId="a4f53e9e-178b-42e3-8c41-8775c3e4f402" providerId="ADAL" clId="{60B422E7-C431-417B-B46E-D92183A2E008}" dt="2023-04-27T14:48:32.205" v="175" actId="20577"/>
          <ac:spMkLst>
            <pc:docMk/>
            <pc:sldMk cId="2136858986" sldId="294"/>
            <ac:spMk id="3" creationId="{19566477-0888-481F-A919-F6F31F50C6E4}"/>
          </ac:spMkLst>
        </pc:spChg>
      </pc:sldChg>
    </pc:docChg>
  </pc:docChgLst>
  <pc:docChgLst>
    <pc:chgData name="Amélie Tonneau" userId="S::amelie.tonneau@unamur.be::a964d2ab-b20a-42af-a2e9-4ac5226a0cfd" providerId="AD" clId="Web-{4FCE9855-D09C-8980-FEDA-24BE7E2ED326}"/>
    <pc:docChg chg="modSld">
      <pc:chgData name="Amélie Tonneau" userId="S::amelie.tonneau@unamur.be::a964d2ab-b20a-42af-a2e9-4ac5226a0cfd" providerId="AD" clId="Web-{4FCE9855-D09C-8980-FEDA-24BE7E2ED326}" dt="2023-04-26T12:32:08.331" v="68" actId="1076"/>
      <pc:docMkLst>
        <pc:docMk/>
      </pc:docMkLst>
      <pc:sldChg chg="addSp delSp modSp">
        <pc:chgData name="Amélie Tonneau" userId="S::amelie.tonneau@unamur.be::a964d2ab-b20a-42af-a2e9-4ac5226a0cfd" providerId="AD" clId="Web-{4FCE9855-D09C-8980-FEDA-24BE7E2ED326}" dt="2023-04-26T12:32:08.331" v="68" actId="1076"/>
        <pc:sldMkLst>
          <pc:docMk/>
          <pc:sldMk cId="511221668" sldId="259"/>
        </pc:sldMkLst>
        <pc:spChg chg="mod">
          <ac:chgData name="Amélie Tonneau" userId="S::amelie.tonneau@unamur.be::a964d2ab-b20a-42af-a2e9-4ac5226a0cfd" providerId="AD" clId="Web-{4FCE9855-D09C-8980-FEDA-24BE7E2ED326}" dt="2023-04-26T12:29:49.295" v="50" actId="20577"/>
          <ac:spMkLst>
            <pc:docMk/>
            <pc:sldMk cId="511221668" sldId="259"/>
            <ac:spMk id="2" creationId="{6B954FD1-14C3-C14E-A24E-2A97A6F9DD11}"/>
          </ac:spMkLst>
        </pc:spChg>
        <pc:spChg chg="add del mod">
          <ac:chgData name="Amélie Tonneau" userId="S::amelie.tonneau@unamur.be::a964d2ab-b20a-42af-a2e9-4ac5226a0cfd" providerId="AD" clId="Web-{4FCE9855-D09C-8980-FEDA-24BE7E2ED326}" dt="2023-04-26T12:26:04.864" v="7"/>
          <ac:spMkLst>
            <pc:docMk/>
            <pc:sldMk cId="511221668" sldId="259"/>
            <ac:spMk id="10" creationId="{B9F78171-C7CF-2238-153A-BFB4BBD4A689}"/>
          </ac:spMkLst>
        </pc:spChg>
        <pc:spChg chg="mod">
          <ac:chgData name="Amélie Tonneau" userId="S::amelie.tonneau@unamur.be::a964d2ab-b20a-42af-a2e9-4ac5226a0cfd" providerId="AD" clId="Web-{4FCE9855-D09C-8980-FEDA-24BE7E2ED326}" dt="2023-04-26T12:31:27.580" v="61" actId="1076"/>
          <ac:spMkLst>
            <pc:docMk/>
            <pc:sldMk cId="511221668" sldId="259"/>
            <ac:spMk id="11" creationId="{C4BC1478-E8D2-5B15-AF6E-817708B6F33C}"/>
          </ac:spMkLst>
        </pc:spChg>
        <pc:spChg chg="mod">
          <ac:chgData name="Amélie Tonneau" userId="S::amelie.tonneau@unamur.be::a964d2ab-b20a-42af-a2e9-4ac5226a0cfd" providerId="AD" clId="Web-{4FCE9855-D09C-8980-FEDA-24BE7E2ED326}" dt="2023-04-26T12:31:33.033" v="63" actId="1076"/>
          <ac:spMkLst>
            <pc:docMk/>
            <pc:sldMk cId="511221668" sldId="259"/>
            <ac:spMk id="12" creationId="{B579EF3A-0702-B6D4-BCDA-EAD075B17A8B}"/>
          </ac:spMkLst>
        </pc:spChg>
        <pc:spChg chg="mod">
          <ac:chgData name="Amélie Tonneau" userId="S::amelie.tonneau@unamur.be::a964d2ab-b20a-42af-a2e9-4ac5226a0cfd" providerId="AD" clId="Web-{4FCE9855-D09C-8980-FEDA-24BE7E2ED326}" dt="2023-04-26T12:31:19.736" v="60" actId="1076"/>
          <ac:spMkLst>
            <pc:docMk/>
            <pc:sldMk cId="511221668" sldId="259"/>
            <ac:spMk id="13" creationId="{148F743A-E570-4913-6AE0-EB967830784C}"/>
          </ac:spMkLst>
        </pc:spChg>
        <pc:spChg chg="mod">
          <ac:chgData name="Amélie Tonneau" userId="S::amelie.tonneau@unamur.be::a964d2ab-b20a-42af-a2e9-4ac5226a0cfd" providerId="AD" clId="Web-{4FCE9855-D09C-8980-FEDA-24BE7E2ED326}" dt="2023-04-26T12:31:14.892" v="58" actId="1076"/>
          <ac:spMkLst>
            <pc:docMk/>
            <pc:sldMk cId="511221668" sldId="259"/>
            <ac:spMk id="14" creationId="{9F10A2F6-6607-1BCF-6DD0-E06B1A5E9E7D}"/>
          </ac:spMkLst>
        </pc:spChg>
        <pc:spChg chg="mod">
          <ac:chgData name="Amélie Tonneau" userId="S::amelie.tonneau@unamur.be::a964d2ab-b20a-42af-a2e9-4ac5226a0cfd" providerId="AD" clId="Web-{4FCE9855-D09C-8980-FEDA-24BE7E2ED326}" dt="2023-04-26T12:31:30.252" v="62" actId="1076"/>
          <ac:spMkLst>
            <pc:docMk/>
            <pc:sldMk cId="511221668" sldId="259"/>
            <ac:spMk id="15" creationId="{B0DEA30A-29D9-A3FC-1692-9DCBDA9B56F0}"/>
          </ac:spMkLst>
        </pc:spChg>
        <pc:spChg chg="mod">
          <ac:chgData name="Amélie Tonneau" userId="S::amelie.tonneau@unamur.be::a964d2ab-b20a-42af-a2e9-4ac5226a0cfd" providerId="AD" clId="Web-{4FCE9855-D09C-8980-FEDA-24BE7E2ED326}" dt="2023-04-26T12:31:46.987" v="65" actId="1076"/>
          <ac:spMkLst>
            <pc:docMk/>
            <pc:sldMk cId="511221668" sldId="259"/>
            <ac:spMk id="16" creationId="{BD352FAF-2AE8-E977-4FD5-EA21C42E0330}"/>
          </ac:spMkLst>
        </pc:spChg>
        <pc:spChg chg="add mod">
          <ac:chgData name="Amélie Tonneau" userId="S::amelie.tonneau@unamur.be::a964d2ab-b20a-42af-a2e9-4ac5226a0cfd" providerId="AD" clId="Web-{4FCE9855-D09C-8980-FEDA-24BE7E2ED326}" dt="2023-04-26T12:31:37.986" v="64" actId="1076"/>
          <ac:spMkLst>
            <pc:docMk/>
            <pc:sldMk cId="511221668" sldId="259"/>
            <ac:spMk id="18" creationId="{4EB22EA6-CFA3-98EF-4E64-0B8D58F7F317}"/>
          </ac:spMkLst>
        </pc:spChg>
        <pc:spChg chg="mod">
          <ac:chgData name="Amélie Tonneau" userId="S::amelie.tonneau@unamur.be::a964d2ab-b20a-42af-a2e9-4ac5226a0cfd" providerId="AD" clId="Web-{4FCE9855-D09C-8980-FEDA-24BE7E2ED326}" dt="2023-04-26T12:31:08.204" v="57" actId="1076"/>
          <ac:spMkLst>
            <pc:docMk/>
            <pc:sldMk cId="511221668" sldId="259"/>
            <ac:spMk id="19" creationId="{27CA7C1B-CD18-AC02-87FA-186C5BD2F565}"/>
          </ac:spMkLst>
        </pc:spChg>
        <pc:picChg chg="del">
          <ac:chgData name="Amélie Tonneau" userId="S::amelie.tonneau@unamur.be::a964d2ab-b20a-42af-a2e9-4ac5226a0cfd" providerId="AD" clId="Web-{4FCE9855-D09C-8980-FEDA-24BE7E2ED326}" dt="2023-04-26T12:24:52.362" v="0"/>
          <ac:picMkLst>
            <pc:docMk/>
            <pc:sldMk cId="511221668" sldId="259"/>
            <ac:picMk id="4" creationId="{9125150D-942B-9C0E-20EB-693B0A6E9F7E}"/>
          </ac:picMkLst>
        </pc:picChg>
        <pc:picChg chg="del">
          <ac:chgData name="Amélie Tonneau" userId="S::amelie.tonneau@unamur.be::a964d2ab-b20a-42af-a2e9-4ac5226a0cfd" providerId="AD" clId="Web-{4FCE9855-D09C-8980-FEDA-24BE7E2ED326}" dt="2023-04-26T12:24:54.158" v="1"/>
          <ac:picMkLst>
            <pc:docMk/>
            <pc:sldMk cId="511221668" sldId="259"/>
            <ac:picMk id="6" creationId="{09E5942E-9AE4-86B0-A8A4-A746EC39794E}"/>
          </ac:picMkLst>
        </pc:picChg>
        <pc:picChg chg="del">
          <ac:chgData name="Amélie Tonneau" userId="S::amelie.tonneau@unamur.be::a964d2ab-b20a-42af-a2e9-4ac5226a0cfd" providerId="AD" clId="Web-{4FCE9855-D09C-8980-FEDA-24BE7E2ED326}" dt="2023-04-26T12:24:55.161" v="3"/>
          <ac:picMkLst>
            <pc:docMk/>
            <pc:sldMk cId="511221668" sldId="259"/>
            <ac:picMk id="7" creationId="{66267F7B-BA88-FB67-078B-64C6B39251EB}"/>
          </ac:picMkLst>
        </pc:picChg>
        <pc:picChg chg="del">
          <ac:chgData name="Amélie Tonneau" userId="S::amelie.tonneau@unamur.be::a964d2ab-b20a-42af-a2e9-4ac5226a0cfd" providerId="AD" clId="Web-{4FCE9855-D09C-8980-FEDA-24BE7E2ED326}" dt="2023-04-26T12:24:54.783" v="2"/>
          <ac:picMkLst>
            <pc:docMk/>
            <pc:sldMk cId="511221668" sldId="259"/>
            <ac:picMk id="8" creationId="{6046FDD8-14FE-6482-8FD1-03D24609A568}"/>
          </ac:picMkLst>
        </pc:picChg>
        <pc:picChg chg="add mod">
          <ac:chgData name="Amélie Tonneau" userId="S::amelie.tonneau@unamur.be::a964d2ab-b20a-42af-a2e9-4ac5226a0cfd" providerId="AD" clId="Web-{4FCE9855-D09C-8980-FEDA-24BE7E2ED326}" dt="2023-04-26T12:31:53.268" v="67" actId="1076"/>
          <ac:picMkLst>
            <pc:docMk/>
            <pc:sldMk cId="511221668" sldId="259"/>
            <ac:picMk id="17" creationId="{1C7469F2-6E61-BF2C-138C-FDF18C3BD3DF}"/>
          </ac:picMkLst>
        </pc:picChg>
        <pc:picChg chg="add mod">
          <ac:chgData name="Amélie Tonneau" userId="S::amelie.tonneau@unamur.be::a964d2ab-b20a-42af-a2e9-4ac5226a0cfd" providerId="AD" clId="Web-{4FCE9855-D09C-8980-FEDA-24BE7E2ED326}" dt="2023-04-26T12:32:08.331" v="68" actId="1076"/>
          <ac:picMkLst>
            <pc:docMk/>
            <pc:sldMk cId="511221668" sldId="259"/>
            <ac:picMk id="20" creationId="{FFFCC9BA-9AC9-B480-2C0A-3FA42BB9D487}"/>
          </ac:picMkLst>
        </pc:picChg>
      </pc:sldChg>
    </pc:docChg>
  </pc:docChgLst>
  <pc:docChgLst>
    <pc:chgData name="Clara Depommier" userId="S::clara.depommier@unamur.be::8b789d28-7a20-4f9c-a29b-43788d68d435" providerId="AD" clId="Web-{197787D6-880E-AF9B-9B11-C1BB5120C30D}"/>
    <pc:docChg chg="modSld">
      <pc:chgData name="Clara Depommier" userId="S::clara.depommier@unamur.be::8b789d28-7a20-4f9c-a29b-43788d68d435" providerId="AD" clId="Web-{197787D6-880E-AF9B-9B11-C1BB5120C30D}" dt="2023-05-01T14:52:24.783" v="15" actId="20577"/>
      <pc:docMkLst>
        <pc:docMk/>
      </pc:docMkLst>
      <pc:sldChg chg="modSp">
        <pc:chgData name="Clara Depommier" userId="S::clara.depommier@unamur.be::8b789d28-7a20-4f9c-a29b-43788d68d435" providerId="AD" clId="Web-{197787D6-880E-AF9B-9B11-C1BB5120C30D}" dt="2023-05-01T14:51:46.095" v="0" actId="1076"/>
        <pc:sldMkLst>
          <pc:docMk/>
          <pc:sldMk cId="511221668" sldId="259"/>
        </pc:sldMkLst>
        <pc:picChg chg="mod">
          <ac:chgData name="Clara Depommier" userId="S::clara.depommier@unamur.be::8b789d28-7a20-4f9c-a29b-43788d68d435" providerId="AD" clId="Web-{197787D6-880E-AF9B-9B11-C1BB5120C30D}" dt="2023-05-01T14:51:46.095" v="0" actId="1076"/>
          <ac:picMkLst>
            <pc:docMk/>
            <pc:sldMk cId="511221668" sldId="259"/>
            <ac:picMk id="20" creationId="{FFFCC9BA-9AC9-B480-2C0A-3FA42BB9D487}"/>
          </ac:picMkLst>
        </pc:picChg>
      </pc:sldChg>
      <pc:sldChg chg="modSp">
        <pc:chgData name="Clara Depommier" userId="S::clara.depommier@unamur.be::8b789d28-7a20-4f9c-a29b-43788d68d435" providerId="AD" clId="Web-{197787D6-880E-AF9B-9B11-C1BB5120C30D}" dt="2023-05-01T14:52:24.783" v="15" actId="20577"/>
        <pc:sldMkLst>
          <pc:docMk/>
          <pc:sldMk cId="3874502782" sldId="277"/>
        </pc:sldMkLst>
        <pc:spChg chg="mod">
          <ac:chgData name="Clara Depommier" userId="S::clara.depommier@unamur.be::8b789d28-7a20-4f9c-a29b-43788d68d435" providerId="AD" clId="Web-{197787D6-880E-AF9B-9B11-C1BB5120C30D}" dt="2023-05-01T14:52:24.783" v="15" actId="20577"/>
          <ac:spMkLst>
            <pc:docMk/>
            <pc:sldMk cId="3874502782" sldId="277"/>
            <ac:spMk id="3" creationId="{9B9F5845-F9AF-0C5F-F7B1-4A001A3FB3EF}"/>
          </ac:spMkLst>
        </pc:spChg>
      </pc:sldChg>
    </pc:docChg>
  </pc:docChgLst>
  <pc:docChgLst>
    <pc:chgData name="Guillaume Mele" userId="S::guillaume.mele@unamur.be::0a1d271b-1f19-4583-ac3c-12ea7f20eff3" providerId="AD" clId="Web-{6C621F34-6255-4D95-958D-492AD18E2259}"/>
    <pc:docChg chg="modSld">
      <pc:chgData name="Guillaume Mele" userId="S::guillaume.mele@unamur.be::0a1d271b-1f19-4583-ac3c-12ea7f20eff3" providerId="AD" clId="Web-{6C621F34-6255-4D95-958D-492AD18E2259}" dt="2023-04-03T08:56:50.131" v="2"/>
      <pc:docMkLst>
        <pc:docMk/>
      </pc:docMkLst>
      <pc:sldChg chg="modNotes">
        <pc:chgData name="Guillaume Mele" userId="S::guillaume.mele@unamur.be::0a1d271b-1f19-4583-ac3c-12ea7f20eff3" providerId="AD" clId="Web-{6C621F34-6255-4D95-958D-492AD18E2259}" dt="2023-04-03T08:56:50.131" v="2"/>
        <pc:sldMkLst>
          <pc:docMk/>
          <pc:sldMk cId="3591044176" sldId="256"/>
        </pc:sldMkLst>
      </pc:sldChg>
    </pc:docChg>
  </pc:docChgLst>
  <pc:docChgLst>
    <pc:chgData name="Guillaume Mele" userId="S::guillaume.mele@unamur.be::0a1d271b-1f19-4583-ac3c-12ea7f20eff3" providerId="AD" clId="Web-{D05A5AD7-A031-45E0-844E-D0F365551B4C}"/>
    <pc:docChg chg="delSld modSld">
      <pc:chgData name="Guillaume Mele" userId="S::guillaume.mele@unamur.be::0a1d271b-1f19-4583-ac3c-12ea7f20eff3" providerId="AD" clId="Web-{D05A5AD7-A031-45E0-844E-D0F365551B4C}" dt="2023-05-01T16:18:35.930" v="3022"/>
      <pc:docMkLst>
        <pc:docMk/>
      </pc:docMkLst>
      <pc:sldChg chg="addSp delSp modSp addAnim delAnim modAnim modNotes">
        <pc:chgData name="Guillaume Mele" userId="S::guillaume.mele@unamur.be::0a1d271b-1f19-4583-ac3c-12ea7f20eff3" providerId="AD" clId="Web-{D05A5AD7-A031-45E0-844E-D0F365551B4C}" dt="2023-05-01T15:50:39.629" v="994"/>
        <pc:sldMkLst>
          <pc:docMk/>
          <pc:sldMk cId="3874502782" sldId="277"/>
        </pc:sldMkLst>
        <pc:spChg chg="mod">
          <ac:chgData name="Guillaume Mele" userId="S::guillaume.mele@unamur.be::0a1d271b-1f19-4583-ac3c-12ea7f20eff3" providerId="AD" clId="Web-{D05A5AD7-A031-45E0-844E-D0F365551B4C}" dt="2023-05-01T15:38:39.331" v="689" actId="1076"/>
          <ac:spMkLst>
            <pc:docMk/>
            <pc:sldMk cId="3874502782" sldId="277"/>
            <ac:spMk id="2" creationId="{FBEE9A58-9201-11FD-192D-EEA7CCF2215A}"/>
          </ac:spMkLst>
        </pc:spChg>
        <pc:spChg chg="mod">
          <ac:chgData name="Guillaume Mele" userId="S::guillaume.mele@unamur.be::0a1d271b-1f19-4583-ac3c-12ea7f20eff3" providerId="AD" clId="Web-{D05A5AD7-A031-45E0-844E-D0F365551B4C}" dt="2023-05-01T15:37:58.860" v="668" actId="1076"/>
          <ac:spMkLst>
            <pc:docMk/>
            <pc:sldMk cId="3874502782" sldId="277"/>
            <ac:spMk id="3" creationId="{9B9F5845-F9AF-0C5F-F7B1-4A001A3FB3EF}"/>
          </ac:spMkLst>
        </pc:spChg>
        <pc:spChg chg="add del mod">
          <ac:chgData name="Guillaume Mele" userId="S::guillaume.mele@unamur.be::0a1d271b-1f19-4583-ac3c-12ea7f20eff3" providerId="AD" clId="Web-{D05A5AD7-A031-45E0-844E-D0F365551B4C}" dt="2023-05-01T15:38:26.549" v="684"/>
          <ac:spMkLst>
            <pc:docMk/>
            <pc:sldMk cId="3874502782" sldId="277"/>
            <ac:spMk id="6" creationId="{B2E47416-94D1-3632-8029-9E1D92AB7EC8}"/>
          </ac:spMkLst>
        </pc:spChg>
        <pc:spChg chg="add del">
          <ac:chgData name="Guillaume Mele" userId="S::guillaume.mele@unamur.be::0a1d271b-1f19-4583-ac3c-12ea7f20eff3" providerId="AD" clId="Web-{D05A5AD7-A031-45E0-844E-D0F365551B4C}" dt="2023-05-01T15:38:31.690" v="686"/>
          <ac:spMkLst>
            <pc:docMk/>
            <pc:sldMk cId="3874502782" sldId="277"/>
            <ac:spMk id="9" creationId="{21AD8551-E8E7-A281-5081-71F7BBDA1ED1}"/>
          </ac:spMkLst>
        </pc:spChg>
        <pc:spChg chg="add del">
          <ac:chgData name="Guillaume Mele" userId="S::guillaume.mele@unamur.be::0a1d271b-1f19-4583-ac3c-12ea7f20eff3" providerId="AD" clId="Web-{D05A5AD7-A031-45E0-844E-D0F365551B4C}" dt="2023-05-01T15:38:42.941" v="692"/>
          <ac:spMkLst>
            <pc:docMk/>
            <pc:sldMk cId="3874502782" sldId="277"/>
            <ac:spMk id="12" creationId="{21AD8551-E8E7-A281-5081-71F7BBDA1ED1}"/>
          </ac:spMkLst>
        </pc:spChg>
        <pc:spChg chg="add mod">
          <ac:chgData name="Guillaume Mele" userId="S::guillaume.mele@unamur.be::0a1d271b-1f19-4583-ac3c-12ea7f20eff3" providerId="AD" clId="Web-{D05A5AD7-A031-45E0-844E-D0F365551B4C}" dt="2023-05-01T15:46:51.192" v="747" actId="1076"/>
          <ac:spMkLst>
            <pc:docMk/>
            <pc:sldMk cId="3874502782" sldId="277"/>
            <ac:spMk id="15" creationId="{C59AB463-F408-C632-B95D-BB23FEDA4D5D}"/>
          </ac:spMkLst>
        </pc:spChg>
        <pc:spChg chg="add mod">
          <ac:chgData name="Guillaume Mele" userId="S::guillaume.mele@unamur.be::0a1d271b-1f19-4583-ac3c-12ea7f20eff3" providerId="AD" clId="Web-{D05A5AD7-A031-45E0-844E-D0F365551B4C}" dt="2023-05-01T15:46:51.208" v="748" actId="1076"/>
          <ac:spMkLst>
            <pc:docMk/>
            <pc:sldMk cId="3874502782" sldId="277"/>
            <ac:spMk id="16" creationId="{81E1C5C3-60F9-1361-73D5-CC0E090D7D5C}"/>
          </ac:spMkLst>
        </pc:spChg>
        <pc:picChg chg="add mod">
          <ac:chgData name="Guillaume Mele" userId="S::guillaume.mele@unamur.be::0a1d271b-1f19-4583-ac3c-12ea7f20eff3" providerId="AD" clId="Web-{D05A5AD7-A031-45E0-844E-D0F365551B4C}" dt="2023-05-01T15:48:08.682" v="768" actId="1076"/>
          <ac:picMkLst>
            <pc:docMk/>
            <pc:sldMk cId="3874502782" sldId="277"/>
            <ac:picMk id="18" creationId="{13428745-8E0F-C6BE-6B05-CC8DE155BDC1}"/>
          </ac:picMkLst>
        </pc:picChg>
        <pc:cxnChg chg="add del mod">
          <ac:chgData name="Guillaume Mele" userId="S::guillaume.mele@unamur.be::0a1d271b-1f19-4583-ac3c-12ea7f20eff3" providerId="AD" clId="Web-{D05A5AD7-A031-45E0-844E-D0F365551B4C}" dt="2023-05-01T15:38:26.549" v="683"/>
          <ac:cxnSpMkLst>
            <pc:docMk/>
            <pc:sldMk cId="3874502782" sldId="277"/>
            <ac:cxnSpMk id="7" creationId="{16074E10-E3DF-FDDB-4CF4-59BEF0CFF18E}"/>
          </ac:cxnSpMkLst>
        </pc:cxnChg>
        <pc:cxnChg chg="add del mod">
          <ac:chgData name="Guillaume Mele" userId="S::guillaume.mele@unamur.be::0a1d271b-1f19-4583-ac3c-12ea7f20eff3" providerId="AD" clId="Web-{D05A5AD7-A031-45E0-844E-D0F365551B4C}" dt="2023-05-01T15:38:26.549" v="682"/>
          <ac:cxnSpMkLst>
            <pc:docMk/>
            <pc:sldMk cId="3874502782" sldId="277"/>
            <ac:cxnSpMk id="8" creationId="{D0D2CD06-DBFB-72C8-D2CE-81190F97854E}"/>
          </ac:cxnSpMkLst>
        </pc:cxnChg>
        <pc:cxnChg chg="add del">
          <ac:chgData name="Guillaume Mele" userId="S::guillaume.mele@unamur.be::0a1d271b-1f19-4583-ac3c-12ea7f20eff3" providerId="AD" clId="Web-{D05A5AD7-A031-45E0-844E-D0F365551B4C}" dt="2023-05-01T15:38:31.690" v="686"/>
          <ac:cxnSpMkLst>
            <pc:docMk/>
            <pc:sldMk cId="3874502782" sldId="277"/>
            <ac:cxnSpMk id="10" creationId="{C2418A40-4BE2-1771-3DD7-DDFAF268CA76}"/>
          </ac:cxnSpMkLst>
        </pc:cxnChg>
        <pc:cxnChg chg="add del">
          <ac:chgData name="Guillaume Mele" userId="S::guillaume.mele@unamur.be::0a1d271b-1f19-4583-ac3c-12ea7f20eff3" providerId="AD" clId="Web-{D05A5AD7-A031-45E0-844E-D0F365551B4C}" dt="2023-05-01T15:38:31.690" v="686"/>
          <ac:cxnSpMkLst>
            <pc:docMk/>
            <pc:sldMk cId="3874502782" sldId="277"/>
            <ac:cxnSpMk id="11" creationId="{C72A8028-4204-4321-E9BD-6AF925F162BC}"/>
          </ac:cxnSpMkLst>
        </pc:cxnChg>
        <pc:cxnChg chg="add del">
          <ac:chgData name="Guillaume Mele" userId="S::guillaume.mele@unamur.be::0a1d271b-1f19-4583-ac3c-12ea7f20eff3" providerId="AD" clId="Web-{D05A5AD7-A031-45E0-844E-D0F365551B4C}" dt="2023-05-01T15:38:42.941" v="691"/>
          <ac:cxnSpMkLst>
            <pc:docMk/>
            <pc:sldMk cId="3874502782" sldId="277"/>
            <ac:cxnSpMk id="13" creationId="{C2418A40-4BE2-1771-3DD7-DDFAF268CA76}"/>
          </ac:cxnSpMkLst>
        </pc:cxnChg>
        <pc:cxnChg chg="add del">
          <ac:chgData name="Guillaume Mele" userId="S::guillaume.mele@unamur.be::0a1d271b-1f19-4583-ac3c-12ea7f20eff3" providerId="AD" clId="Web-{D05A5AD7-A031-45E0-844E-D0F365551B4C}" dt="2023-05-01T15:38:42.941" v="690"/>
          <ac:cxnSpMkLst>
            <pc:docMk/>
            <pc:sldMk cId="3874502782" sldId="277"/>
            <ac:cxnSpMk id="14" creationId="{C72A8028-4204-4321-E9BD-6AF925F162BC}"/>
          </ac:cxnSpMkLst>
        </pc:cxnChg>
        <pc:cxnChg chg="add mod">
          <ac:chgData name="Guillaume Mele" userId="S::guillaume.mele@unamur.be::0a1d271b-1f19-4583-ac3c-12ea7f20eff3" providerId="AD" clId="Web-{D05A5AD7-A031-45E0-844E-D0F365551B4C}" dt="2023-05-01T15:46:51.208" v="749" actId="1076"/>
          <ac:cxnSpMkLst>
            <pc:docMk/>
            <pc:sldMk cId="3874502782" sldId="277"/>
            <ac:cxnSpMk id="17" creationId="{5AE7AA70-4B3A-B067-8C9A-EB128A89E84A}"/>
          </ac:cxnSpMkLst>
        </pc:cxnChg>
      </pc:sldChg>
      <pc:sldChg chg="del">
        <pc:chgData name="Guillaume Mele" userId="S::guillaume.mele@unamur.be::0a1d271b-1f19-4583-ac3c-12ea7f20eff3" providerId="AD" clId="Web-{D05A5AD7-A031-45E0-844E-D0F365551B4C}" dt="2023-05-01T15:51:14.616" v="995"/>
        <pc:sldMkLst>
          <pc:docMk/>
          <pc:sldMk cId="552237369" sldId="278"/>
        </pc:sldMkLst>
      </pc:sldChg>
      <pc:sldChg chg="addSp delSp modSp addAnim modAnim modNotes">
        <pc:chgData name="Guillaume Mele" userId="S::guillaume.mele@unamur.be::0a1d271b-1f19-4583-ac3c-12ea7f20eff3" providerId="AD" clId="Web-{D05A5AD7-A031-45E0-844E-D0F365551B4C}" dt="2023-05-01T16:18:35.930" v="3022"/>
        <pc:sldMkLst>
          <pc:docMk/>
          <pc:sldMk cId="728075478" sldId="279"/>
        </pc:sldMkLst>
        <pc:spChg chg="mod">
          <ac:chgData name="Guillaume Mele" userId="S::guillaume.mele@unamur.be::0a1d271b-1f19-4583-ac3c-12ea7f20eff3" providerId="AD" clId="Web-{D05A5AD7-A031-45E0-844E-D0F365551B4C}" dt="2023-05-01T15:53:56.080" v="1150" actId="20577"/>
          <ac:spMkLst>
            <pc:docMk/>
            <pc:sldMk cId="728075478" sldId="279"/>
            <ac:spMk id="2" creationId="{ABBEECA9-2041-55DB-DA58-B30869BB6346}"/>
          </ac:spMkLst>
        </pc:spChg>
        <pc:spChg chg="mod">
          <ac:chgData name="Guillaume Mele" userId="S::guillaume.mele@unamur.be::0a1d271b-1f19-4583-ac3c-12ea7f20eff3" providerId="AD" clId="Web-{D05A5AD7-A031-45E0-844E-D0F365551B4C}" dt="2023-05-01T16:15:59.732" v="2786" actId="20577"/>
          <ac:spMkLst>
            <pc:docMk/>
            <pc:sldMk cId="728075478" sldId="279"/>
            <ac:spMk id="3" creationId="{650A9F0D-4632-53FB-8BE0-FF98578EBD6D}"/>
          </ac:spMkLst>
        </pc:spChg>
        <pc:spChg chg="add mod">
          <ac:chgData name="Guillaume Mele" userId="S::guillaume.mele@unamur.be::0a1d271b-1f19-4583-ac3c-12ea7f20eff3" providerId="AD" clId="Web-{D05A5AD7-A031-45E0-844E-D0F365551B4C}" dt="2023-05-01T16:04:20.513" v="1941" actId="1076"/>
          <ac:spMkLst>
            <pc:docMk/>
            <pc:sldMk cId="728075478" sldId="279"/>
            <ac:spMk id="11" creationId="{3EC0FA97-AD34-6FD4-49AA-913996B4F3C4}"/>
          </ac:spMkLst>
        </pc:spChg>
        <pc:spChg chg="add mod">
          <ac:chgData name="Guillaume Mele" userId="S::guillaume.mele@unamur.be::0a1d271b-1f19-4583-ac3c-12ea7f20eff3" providerId="AD" clId="Web-{D05A5AD7-A031-45E0-844E-D0F365551B4C}" dt="2023-05-01T16:04:22.700" v="1942"/>
          <ac:spMkLst>
            <pc:docMk/>
            <pc:sldMk cId="728075478" sldId="279"/>
            <ac:spMk id="13" creationId="{DA825218-4E46-6316-5C21-DACEC7C31F92}"/>
          </ac:spMkLst>
        </pc:spChg>
        <pc:picChg chg="add del mod">
          <ac:chgData name="Guillaume Mele" userId="S::guillaume.mele@unamur.be::0a1d271b-1f19-4583-ac3c-12ea7f20eff3" providerId="AD" clId="Web-{D05A5AD7-A031-45E0-844E-D0F365551B4C}" dt="2023-05-01T15:55:58.026" v="1262"/>
          <ac:picMkLst>
            <pc:docMk/>
            <pc:sldMk cId="728075478" sldId="279"/>
            <ac:picMk id="5" creationId="{BDB006CC-4D89-AA4C-2BFC-29C3BB09F3ED}"/>
          </ac:picMkLst>
        </pc:picChg>
        <pc:picChg chg="add mod">
          <ac:chgData name="Guillaume Mele" userId="S::guillaume.mele@unamur.be::0a1d271b-1f19-4583-ac3c-12ea7f20eff3" providerId="AD" clId="Web-{D05A5AD7-A031-45E0-844E-D0F365551B4C}" dt="2023-05-01T15:57:11.203" v="1264" actId="1076"/>
          <ac:picMkLst>
            <pc:docMk/>
            <pc:sldMk cId="728075478" sldId="279"/>
            <ac:picMk id="7" creationId="{44EBAE55-C8ED-C654-91C7-64B12E13C2C2}"/>
          </ac:picMkLst>
        </pc:picChg>
        <pc:cxnChg chg="add mod">
          <ac:chgData name="Guillaume Mele" userId="S::guillaume.mele@unamur.be::0a1d271b-1f19-4583-ac3c-12ea7f20eff3" providerId="AD" clId="Web-{D05A5AD7-A031-45E0-844E-D0F365551B4C}" dt="2023-05-01T16:02:45.053" v="1919"/>
          <ac:cxnSpMkLst>
            <pc:docMk/>
            <pc:sldMk cId="728075478" sldId="279"/>
            <ac:cxnSpMk id="8" creationId="{D29283AD-3696-38E8-4897-743694746748}"/>
          </ac:cxnSpMkLst>
        </pc:cxnChg>
        <pc:cxnChg chg="add mod">
          <ac:chgData name="Guillaume Mele" userId="S::guillaume.mele@unamur.be::0a1d271b-1f19-4583-ac3c-12ea7f20eff3" providerId="AD" clId="Web-{D05A5AD7-A031-45E0-844E-D0F365551B4C}" dt="2023-05-01T16:03:22.962" v="1927" actId="14100"/>
          <ac:cxnSpMkLst>
            <pc:docMk/>
            <pc:sldMk cId="728075478" sldId="279"/>
            <ac:cxnSpMk id="9" creationId="{4EE662C8-844B-22E5-9CEC-CA8C782C5AB3}"/>
          </ac:cxnSpMkLst>
        </pc:cxnChg>
      </pc:sldChg>
      <pc:sldChg chg="modNotes">
        <pc:chgData name="Guillaume Mele" userId="S::guillaume.mele@unamur.be::0a1d271b-1f19-4583-ac3c-12ea7f20eff3" providerId="AD" clId="Web-{D05A5AD7-A031-45E0-844E-D0F365551B4C}" dt="2023-05-01T16:17:12.628" v="3010"/>
        <pc:sldMkLst>
          <pc:docMk/>
          <pc:sldMk cId="2369664400" sldId="280"/>
        </pc:sldMkLst>
      </pc:sldChg>
      <pc:sldChg chg="modSp">
        <pc:chgData name="Guillaume Mele" userId="S::guillaume.mele@unamur.be::0a1d271b-1f19-4583-ac3c-12ea7f20eff3" providerId="AD" clId="Web-{D05A5AD7-A031-45E0-844E-D0F365551B4C}" dt="2023-05-01T15:28:05.632" v="28"/>
        <pc:sldMkLst>
          <pc:docMk/>
          <pc:sldMk cId="476928697" sldId="288"/>
        </pc:sldMkLst>
        <pc:graphicFrameChg chg="mod modGraphic">
          <ac:chgData name="Guillaume Mele" userId="S::guillaume.mele@unamur.be::0a1d271b-1f19-4583-ac3c-12ea7f20eff3" providerId="AD" clId="Web-{D05A5AD7-A031-45E0-844E-D0F365551B4C}" dt="2023-05-01T15:28:05.632" v="28"/>
          <ac:graphicFrameMkLst>
            <pc:docMk/>
            <pc:sldMk cId="476928697" sldId="288"/>
            <ac:graphicFrameMk id="17" creationId="{B6C66F66-CD2A-27FD-E2B6-E5314EE62CBF}"/>
          </ac:graphicFrameMkLst>
        </pc:graphicFrameChg>
      </pc:sldChg>
    </pc:docChg>
  </pc:docChgLst>
  <pc:docChgLst>
    <pc:chgData name="Amélie Tonneau" userId="S::amelie.tonneau@unamur.be::a964d2ab-b20a-42af-a2e9-4ac5226a0cfd" providerId="AD" clId="Web-{E5A45956-1D9D-47EB-A00F-690B5CA049F5}"/>
    <pc:docChg chg="modSld">
      <pc:chgData name="Amélie Tonneau" userId="S::amelie.tonneau@unamur.be::a964d2ab-b20a-42af-a2e9-4ac5226a0cfd" providerId="AD" clId="Web-{E5A45956-1D9D-47EB-A00F-690B5CA049F5}" dt="2023-04-27T07:00:48.276" v="5" actId="1076"/>
      <pc:docMkLst>
        <pc:docMk/>
      </pc:docMkLst>
      <pc:sldChg chg="addSp modSp">
        <pc:chgData name="Amélie Tonneau" userId="S::amelie.tonneau@unamur.be::a964d2ab-b20a-42af-a2e9-4ac5226a0cfd" providerId="AD" clId="Web-{E5A45956-1D9D-47EB-A00F-690B5CA049F5}" dt="2023-04-27T07:00:48.276" v="5" actId="1076"/>
        <pc:sldMkLst>
          <pc:docMk/>
          <pc:sldMk cId="552811286" sldId="287"/>
        </pc:sldMkLst>
        <pc:spChg chg="mod">
          <ac:chgData name="Amélie Tonneau" userId="S::amelie.tonneau@unamur.be::a964d2ab-b20a-42af-a2e9-4ac5226a0cfd" providerId="AD" clId="Web-{E5A45956-1D9D-47EB-A00F-690B5CA049F5}" dt="2023-04-27T07:00:47.119" v="4" actId="20577"/>
          <ac:spMkLst>
            <pc:docMk/>
            <pc:sldMk cId="552811286" sldId="287"/>
            <ac:spMk id="3" creationId="{FAD4297E-EF9C-1AF5-CA37-1A00B32CFC1C}"/>
          </ac:spMkLst>
        </pc:spChg>
        <pc:picChg chg="add mod">
          <ac:chgData name="Amélie Tonneau" userId="S::amelie.tonneau@unamur.be::a964d2ab-b20a-42af-a2e9-4ac5226a0cfd" providerId="AD" clId="Web-{E5A45956-1D9D-47EB-A00F-690B5CA049F5}" dt="2023-04-27T07:00:48.276" v="5" actId="1076"/>
          <ac:picMkLst>
            <pc:docMk/>
            <pc:sldMk cId="552811286" sldId="287"/>
            <ac:picMk id="5" creationId="{EE853048-9F60-67E1-6FFE-F518BB9ED071}"/>
          </ac:picMkLst>
        </pc:picChg>
      </pc:sldChg>
    </pc:docChg>
  </pc:docChgLst>
  <pc:docChgLst>
    <pc:chgData name="Clara Depommier" userId="8b789d28-7a20-4f9c-a29b-43788d68d435" providerId="ADAL" clId="{FB0C24C7-065D-45E4-8227-071501FDABDD}"/>
    <pc:docChg chg="modSld">
      <pc:chgData name="Clara Depommier" userId="8b789d28-7a20-4f9c-a29b-43788d68d435" providerId="ADAL" clId="{FB0C24C7-065D-45E4-8227-071501FDABDD}" dt="2023-05-01T14:56:32.225" v="8" actId="1076"/>
      <pc:docMkLst>
        <pc:docMk/>
      </pc:docMkLst>
      <pc:sldChg chg="modSp mod">
        <pc:chgData name="Clara Depommier" userId="8b789d28-7a20-4f9c-a29b-43788d68d435" providerId="ADAL" clId="{FB0C24C7-065D-45E4-8227-071501FDABDD}" dt="2023-05-01T14:53:11.167" v="2" actId="20577"/>
        <pc:sldMkLst>
          <pc:docMk/>
          <pc:sldMk cId="3874502782" sldId="277"/>
        </pc:sldMkLst>
        <pc:spChg chg="mod">
          <ac:chgData name="Clara Depommier" userId="8b789d28-7a20-4f9c-a29b-43788d68d435" providerId="ADAL" clId="{FB0C24C7-065D-45E4-8227-071501FDABDD}" dt="2023-05-01T14:53:11.167" v="2" actId="20577"/>
          <ac:spMkLst>
            <pc:docMk/>
            <pc:sldMk cId="3874502782" sldId="277"/>
            <ac:spMk id="3" creationId="{9B9F5845-F9AF-0C5F-F7B1-4A001A3FB3EF}"/>
          </ac:spMkLst>
        </pc:spChg>
      </pc:sldChg>
      <pc:sldChg chg="modSp mod">
        <pc:chgData name="Clara Depommier" userId="8b789d28-7a20-4f9c-a29b-43788d68d435" providerId="ADAL" clId="{FB0C24C7-065D-45E4-8227-071501FDABDD}" dt="2023-05-01T14:53:47.777" v="3" actId="20577"/>
        <pc:sldMkLst>
          <pc:docMk/>
          <pc:sldMk cId="552237369" sldId="278"/>
        </pc:sldMkLst>
        <pc:spChg chg="mod">
          <ac:chgData name="Clara Depommier" userId="8b789d28-7a20-4f9c-a29b-43788d68d435" providerId="ADAL" clId="{FB0C24C7-065D-45E4-8227-071501FDABDD}" dt="2023-05-01T14:53:47.777" v="3" actId="20577"/>
          <ac:spMkLst>
            <pc:docMk/>
            <pc:sldMk cId="552237369" sldId="278"/>
            <ac:spMk id="3" creationId="{B10B24A7-AF03-AF3C-75C2-58B37B8E7B69}"/>
          </ac:spMkLst>
        </pc:spChg>
      </pc:sldChg>
      <pc:sldChg chg="modSp mod">
        <pc:chgData name="Clara Depommier" userId="8b789d28-7a20-4f9c-a29b-43788d68d435" providerId="ADAL" clId="{FB0C24C7-065D-45E4-8227-071501FDABDD}" dt="2023-05-01T14:56:09.052" v="7" actId="5793"/>
        <pc:sldMkLst>
          <pc:docMk/>
          <pc:sldMk cId="772738531" sldId="281"/>
        </pc:sldMkLst>
        <pc:spChg chg="mod">
          <ac:chgData name="Clara Depommier" userId="8b789d28-7a20-4f9c-a29b-43788d68d435" providerId="ADAL" clId="{FB0C24C7-065D-45E4-8227-071501FDABDD}" dt="2023-05-01T14:56:09.052" v="7" actId="5793"/>
          <ac:spMkLst>
            <pc:docMk/>
            <pc:sldMk cId="772738531" sldId="281"/>
            <ac:spMk id="7" creationId="{48284AC0-3866-4DFE-1A67-EB7189A8DE9B}"/>
          </ac:spMkLst>
        </pc:spChg>
      </pc:sldChg>
      <pc:sldChg chg="modSp mod">
        <pc:chgData name="Clara Depommier" userId="8b789d28-7a20-4f9c-a29b-43788d68d435" providerId="ADAL" clId="{FB0C24C7-065D-45E4-8227-071501FDABDD}" dt="2023-05-01T14:56:32.225" v="8" actId="1076"/>
        <pc:sldMkLst>
          <pc:docMk/>
          <pc:sldMk cId="2404410158" sldId="282"/>
        </pc:sldMkLst>
        <pc:spChg chg="mod">
          <ac:chgData name="Clara Depommier" userId="8b789d28-7a20-4f9c-a29b-43788d68d435" providerId="ADAL" clId="{FB0C24C7-065D-45E4-8227-071501FDABDD}" dt="2023-05-01T14:56:32.225" v="8" actId="1076"/>
          <ac:spMkLst>
            <pc:docMk/>
            <pc:sldMk cId="2404410158" sldId="282"/>
            <ac:spMk id="17" creationId="{257BFA10-7D5F-E34D-8BB0-7E19B2B73BCA}"/>
          </ac:spMkLst>
        </pc:spChg>
        <pc:picChg chg="mod">
          <ac:chgData name="Clara Depommier" userId="8b789d28-7a20-4f9c-a29b-43788d68d435" providerId="ADAL" clId="{FB0C24C7-065D-45E4-8227-071501FDABDD}" dt="2023-05-01T14:54:27.121" v="4" actId="1076"/>
          <ac:picMkLst>
            <pc:docMk/>
            <pc:sldMk cId="2404410158" sldId="282"/>
            <ac:picMk id="16" creationId="{8C8766EE-A605-9A15-9E22-0F07B14A52D8}"/>
          </ac:picMkLst>
        </pc:picChg>
      </pc:sldChg>
      <pc:sldChg chg="modSp">
        <pc:chgData name="Clara Depommier" userId="8b789d28-7a20-4f9c-a29b-43788d68d435" providerId="ADAL" clId="{FB0C24C7-065D-45E4-8227-071501FDABDD}" dt="2023-05-01T14:55:31.458" v="6" actId="14861"/>
        <pc:sldMkLst>
          <pc:docMk/>
          <pc:sldMk cId="552811286" sldId="287"/>
        </pc:sldMkLst>
        <pc:picChg chg="mod">
          <ac:chgData name="Clara Depommier" userId="8b789d28-7a20-4f9c-a29b-43788d68d435" providerId="ADAL" clId="{FB0C24C7-065D-45E4-8227-071501FDABDD}" dt="2023-05-01T14:55:31.458" v="6" actId="14861"/>
          <ac:picMkLst>
            <pc:docMk/>
            <pc:sldMk cId="552811286" sldId="287"/>
            <ac:picMk id="2050" creationId="{71575993-C83C-06B9-677D-4C93CE9D29B2}"/>
          </ac:picMkLst>
        </pc:picChg>
      </pc:sldChg>
      <pc:sldChg chg="modSp mod">
        <pc:chgData name="Clara Depommier" userId="8b789d28-7a20-4f9c-a29b-43788d68d435" providerId="ADAL" clId="{FB0C24C7-065D-45E4-8227-071501FDABDD}" dt="2023-05-01T14:54:48.756" v="5" actId="1076"/>
        <pc:sldMkLst>
          <pc:docMk/>
          <pc:sldMk cId="476928697" sldId="288"/>
        </pc:sldMkLst>
        <pc:picChg chg="mod">
          <ac:chgData name="Clara Depommier" userId="8b789d28-7a20-4f9c-a29b-43788d68d435" providerId="ADAL" clId="{FB0C24C7-065D-45E4-8227-071501FDABDD}" dt="2023-05-01T14:54:48.756" v="5" actId="1076"/>
          <ac:picMkLst>
            <pc:docMk/>
            <pc:sldMk cId="476928697" sldId="288"/>
            <ac:picMk id="12" creationId="{903C0111-D2C6-5D49-7B34-99988E718B45}"/>
          </ac:picMkLst>
        </pc:picChg>
      </pc:sldChg>
    </pc:docChg>
  </pc:docChgLst>
  <pc:docChgLst>
    <pc:chgData name="Charlotte Sine" userId="S::charlotte.sine@unamur.be::65894416-3fc8-4a42-9e2b-31b068084386" providerId="AD" clId="Web-{F0991636-9FBA-1070-1FBA-1F71F44CC989}"/>
    <pc:docChg chg="modSld">
      <pc:chgData name="Charlotte Sine" userId="S::charlotte.sine@unamur.be::65894416-3fc8-4a42-9e2b-31b068084386" providerId="AD" clId="Web-{F0991636-9FBA-1070-1FBA-1F71F44CC989}" dt="2023-05-02T15:12:12.786" v="4"/>
      <pc:docMkLst>
        <pc:docMk/>
      </pc:docMkLst>
      <pc:sldChg chg="modNotes">
        <pc:chgData name="Charlotte Sine" userId="S::charlotte.sine@unamur.be::65894416-3fc8-4a42-9e2b-31b068084386" providerId="AD" clId="Web-{F0991636-9FBA-1070-1FBA-1F71F44CC989}" dt="2023-05-02T15:12:12.786" v="4"/>
        <pc:sldMkLst>
          <pc:docMk/>
          <pc:sldMk cId="621275871" sldId="283"/>
        </pc:sldMkLst>
      </pc:sldChg>
      <pc:sldChg chg="modNotes">
        <pc:chgData name="Charlotte Sine" userId="S::charlotte.sine@unamur.be::65894416-3fc8-4a42-9e2b-31b068084386" providerId="AD" clId="Web-{F0991636-9FBA-1070-1FBA-1F71F44CC989}" dt="2023-05-02T15:11:58.676" v="1"/>
        <pc:sldMkLst>
          <pc:docMk/>
          <pc:sldMk cId="117768794" sldId="286"/>
        </pc:sldMkLst>
      </pc:sldChg>
    </pc:docChg>
  </pc:docChgLst>
  <pc:docChgLst>
    <pc:chgData name="Amélie Tonneau" userId="a964d2ab-b20a-42af-a2e9-4ac5226a0cfd" providerId="ADAL" clId="{365CDC7C-0C83-43BB-805F-804AC4034912}"/>
    <pc:docChg chg="undo custSel addSld delSld modSld sldOrd modMainMaster">
      <pc:chgData name="Amélie Tonneau" userId="a964d2ab-b20a-42af-a2e9-4ac5226a0cfd" providerId="ADAL" clId="{365CDC7C-0C83-43BB-805F-804AC4034912}" dt="2023-05-03T15:00:57.223" v="13124" actId="5793"/>
      <pc:docMkLst>
        <pc:docMk/>
      </pc:docMkLst>
      <pc:sldChg chg="addSp modSp mod">
        <pc:chgData name="Amélie Tonneau" userId="a964d2ab-b20a-42af-a2e9-4ac5226a0cfd" providerId="ADAL" clId="{365CDC7C-0C83-43BB-805F-804AC4034912}" dt="2023-05-02T15:39:02.056" v="12018" actId="1076"/>
        <pc:sldMkLst>
          <pc:docMk/>
          <pc:sldMk cId="3591044176" sldId="256"/>
        </pc:sldMkLst>
        <pc:spChg chg="add mod">
          <ac:chgData name="Amélie Tonneau" userId="a964d2ab-b20a-42af-a2e9-4ac5226a0cfd" providerId="ADAL" clId="{365CDC7C-0C83-43BB-805F-804AC4034912}" dt="2023-05-02T15:38:59.189" v="12017" actId="1076"/>
          <ac:spMkLst>
            <pc:docMk/>
            <pc:sldMk cId="3591044176" sldId="256"/>
            <ac:spMk id="2" creationId="{1320EF05-7069-BE76-6CBF-3C245E13C792}"/>
          </ac:spMkLst>
        </pc:spChg>
        <pc:spChg chg="mod">
          <ac:chgData name="Amélie Tonneau" userId="a964d2ab-b20a-42af-a2e9-4ac5226a0cfd" providerId="ADAL" clId="{365CDC7C-0C83-43BB-805F-804AC4034912}" dt="2023-05-02T15:39:02.056" v="12018" actId="1076"/>
          <ac:spMkLst>
            <pc:docMk/>
            <pc:sldMk cId="3591044176" sldId="256"/>
            <ac:spMk id="8" creationId="{63578643-7601-8F42-837B-2AECDA1EE61D}"/>
          </ac:spMkLst>
        </pc:spChg>
      </pc:sldChg>
      <pc:sldChg chg="modSp mod">
        <pc:chgData name="Amélie Tonneau" userId="a964d2ab-b20a-42af-a2e9-4ac5226a0cfd" providerId="ADAL" clId="{365CDC7C-0C83-43BB-805F-804AC4034912}" dt="2023-05-02T13:44:29.307" v="7718" actId="1076"/>
        <pc:sldMkLst>
          <pc:docMk/>
          <pc:sldMk cId="511221668" sldId="259"/>
        </pc:sldMkLst>
        <pc:spChg chg="mod">
          <ac:chgData name="Amélie Tonneau" userId="a964d2ab-b20a-42af-a2e9-4ac5226a0cfd" providerId="ADAL" clId="{365CDC7C-0C83-43BB-805F-804AC4034912}" dt="2023-05-02T13:44:29.307" v="7718" actId="1076"/>
          <ac:spMkLst>
            <pc:docMk/>
            <pc:sldMk cId="511221668" sldId="259"/>
            <ac:spMk id="19" creationId="{27CA7C1B-CD18-AC02-87FA-186C5BD2F565}"/>
          </ac:spMkLst>
        </pc:spChg>
        <pc:picChg chg="mod modCrop">
          <ac:chgData name="Amélie Tonneau" userId="a964d2ab-b20a-42af-a2e9-4ac5226a0cfd" providerId="ADAL" clId="{365CDC7C-0C83-43BB-805F-804AC4034912}" dt="2023-04-26T12:38:26.066" v="10" actId="1076"/>
          <ac:picMkLst>
            <pc:docMk/>
            <pc:sldMk cId="511221668" sldId="259"/>
            <ac:picMk id="17" creationId="{1C7469F2-6E61-BF2C-138C-FDF18C3BD3DF}"/>
          </ac:picMkLst>
        </pc:picChg>
        <pc:picChg chg="mod">
          <ac:chgData name="Amélie Tonneau" userId="a964d2ab-b20a-42af-a2e9-4ac5226a0cfd" providerId="ADAL" clId="{365CDC7C-0C83-43BB-805F-804AC4034912}" dt="2023-04-26T12:38:09.053" v="9" actId="1076"/>
          <ac:picMkLst>
            <pc:docMk/>
            <pc:sldMk cId="511221668" sldId="259"/>
            <ac:picMk id="20" creationId="{FFFCC9BA-9AC9-B480-2C0A-3FA42BB9D487}"/>
          </ac:picMkLst>
        </pc:picChg>
      </pc:sldChg>
      <pc:sldChg chg="addSp delSp modSp mod delAnim">
        <pc:chgData name="Amélie Tonneau" userId="a964d2ab-b20a-42af-a2e9-4ac5226a0cfd" providerId="ADAL" clId="{365CDC7C-0C83-43BB-805F-804AC4034912}" dt="2023-05-02T13:45:52.761" v="7724" actId="1076"/>
        <pc:sldMkLst>
          <pc:docMk/>
          <pc:sldMk cId="728075478" sldId="279"/>
        </pc:sldMkLst>
        <pc:picChg chg="add del mod">
          <ac:chgData name="Amélie Tonneau" userId="a964d2ab-b20a-42af-a2e9-4ac5226a0cfd" providerId="ADAL" clId="{365CDC7C-0C83-43BB-805F-804AC4034912}" dt="2023-05-02T13:45:40.674" v="7723" actId="478"/>
          <ac:picMkLst>
            <pc:docMk/>
            <pc:sldMk cId="728075478" sldId="279"/>
            <ac:picMk id="6" creationId="{2635C0AA-6F2B-DEF6-5584-74DC489F44A0}"/>
          </ac:picMkLst>
        </pc:picChg>
        <pc:picChg chg="del">
          <ac:chgData name="Amélie Tonneau" userId="a964d2ab-b20a-42af-a2e9-4ac5226a0cfd" providerId="ADAL" clId="{365CDC7C-0C83-43BB-805F-804AC4034912}" dt="2023-05-01T16:34:28.180" v="7692" actId="478"/>
          <ac:picMkLst>
            <pc:docMk/>
            <pc:sldMk cId="728075478" sldId="279"/>
            <ac:picMk id="7" creationId="{44EBAE55-C8ED-C654-91C7-64B12E13C2C2}"/>
          </ac:picMkLst>
        </pc:picChg>
        <pc:picChg chg="add mod">
          <ac:chgData name="Amélie Tonneau" userId="a964d2ab-b20a-42af-a2e9-4ac5226a0cfd" providerId="ADAL" clId="{365CDC7C-0C83-43BB-805F-804AC4034912}" dt="2023-05-02T13:45:52.761" v="7724" actId="1076"/>
          <ac:picMkLst>
            <pc:docMk/>
            <pc:sldMk cId="728075478" sldId="279"/>
            <ac:picMk id="10" creationId="{FDF8B24C-A695-2595-12F3-73DCEB8244E3}"/>
          </ac:picMkLst>
        </pc:picChg>
      </pc:sldChg>
      <pc:sldChg chg="addSp delSp modSp mod modShow">
        <pc:chgData name="Amélie Tonneau" userId="a964d2ab-b20a-42af-a2e9-4ac5226a0cfd" providerId="ADAL" clId="{365CDC7C-0C83-43BB-805F-804AC4034912}" dt="2023-05-02T15:38:25.718" v="12000" actId="729"/>
        <pc:sldMkLst>
          <pc:docMk/>
          <pc:sldMk cId="2369664400" sldId="280"/>
        </pc:sldMkLst>
        <pc:picChg chg="add del mod">
          <ac:chgData name="Amélie Tonneau" userId="a964d2ab-b20a-42af-a2e9-4ac5226a0cfd" providerId="ADAL" clId="{365CDC7C-0C83-43BB-805F-804AC4034912}" dt="2023-04-26T17:07:43.809" v="7182" actId="478"/>
          <ac:picMkLst>
            <pc:docMk/>
            <pc:sldMk cId="2369664400" sldId="280"/>
            <ac:picMk id="2" creationId="{7ECFE798-BC6C-3329-129A-0D99ABBEEDB0}"/>
          </ac:picMkLst>
        </pc:picChg>
      </pc:sldChg>
      <pc:sldChg chg="addSp delSp modSp mod modNotesTx">
        <pc:chgData name="Amélie Tonneau" userId="a964d2ab-b20a-42af-a2e9-4ac5226a0cfd" providerId="ADAL" clId="{365CDC7C-0C83-43BB-805F-804AC4034912}" dt="2023-05-02T14:24:48.758" v="10044" actId="20577"/>
        <pc:sldMkLst>
          <pc:docMk/>
          <pc:sldMk cId="772738531" sldId="281"/>
        </pc:sldMkLst>
        <pc:spChg chg="mod">
          <ac:chgData name="Amélie Tonneau" userId="a964d2ab-b20a-42af-a2e9-4ac5226a0cfd" providerId="ADAL" clId="{365CDC7C-0C83-43BB-805F-804AC4034912}" dt="2023-04-26T12:49:39.862" v="414" actId="20577"/>
          <ac:spMkLst>
            <pc:docMk/>
            <pc:sldMk cId="772738531" sldId="281"/>
            <ac:spMk id="2" creationId="{ABBEECA9-2041-55DB-DA58-B30869BB6346}"/>
          </ac:spMkLst>
        </pc:spChg>
        <pc:spChg chg="mod">
          <ac:chgData name="Amélie Tonneau" userId="a964d2ab-b20a-42af-a2e9-4ac5226a0cfd" providerId="ADAL" clId="{365CDC7C-0C83-43BB-805F-804AC4034912}" dt="2023-04-26T13:01:11.662" v="1044" actId="14100"/>
          <ac:spMkLst>
            <pc:docMk/>
            <pc:sldMk cId="772738531" sldId="281"/>
            <ac:spMk id="3" creationId="{7348C2FC-FAA8-F2FB-3BB7-A606A9271EDC}"/>
          </ac:spMkLst>
        </pc:spChg>
        <pc:spChg chg="add mod">
          <ac:chgData name="Amélie Tonneau" userId="a964d2ab-b20a-42af-a2e9-4ac5226a0cfd" providerId="ADAL" clId="{365CDC7C-0C83-43BB-805F-804AC4034912}" dt="2023-04-26T12:52:28.229" v="513" actId="1076"/>
          <ac:spMkLst>
            <pc:docMk/>
            <pc:sldMk cId="772738531" sldId="281"/>
            <ac:spMk id="7" creationId="{48284AC0-3866-4DFE-1A67-EB7189A8DE9B}"/>
          </ac:spMkLst>
        </pc:spChg>
        <pc:picChg chg="add del mod">
          <ac:chgData name="Amélie Tonneau" userId="a964d2ab-b20a-42af-a2e9-4ac5226a0cfd" providerId="ADAL" clId="{365CDC7C-0C83-43BB-805F-804AC4034912}" dt="2023-04-26T13:17:58.056" v="1688" actId="478"/>
          <ac:picMkLst>
            <pc:docMk/>
            <pc:sldMk cId="772738531" sldId="281"/>
            <ac:picMk id="6" creationId="{FD165B3D-276F-DE66-3A6E-7BC40AB41BDC}"/>
          </ac:picMkLst>
        </pc:picChg>
        <pc:picChg chg="add del mod">
          <ac:chgData name="Amélie Tonneau" userId="a964d2ab-b20a-42af-a2e9-4ac5226a0cfd" providerId="ADAL" clId="{365CDC7C-0C83-43BB-805F-804AC4034912}" dt="2023-04-26T13:19:51.695" v="1702" actId="478"/>
          <ac:picMkLst>
            <pc:docMk/>
            <pc:sldMk cId="772738531" sldId="281"/>
            <ac:picMk id="9" creationId="{A0239714-4426-1CF6-626C-BE5D6308F77C}"/>
          </ac:picMkLst>
        </pc:picChg>
        <pc:picChg chg="add mod">
          <ac:chgData name="Amélie Tonneau" userId="a964d2ab-b20a-42af-a2e9-4ac5226a0cfd" providerId="ADAL" clId="{365CDC7C-0C83-43BB-805F-804AC4034912}" dt="2023-04-26T13:18:07.312" v="1690" actId="1076"/>
          <ac:picMkLst>
            <pc:docMk/>
            <pc:sldMk cId="772738531" sldId="281"/>
            <ac:picMk id="10" creationId="{54AD245E-0874-C684-BD42-4F1059DB97FE}"/>
          </ac:picMkLst>
        </pc:picChg>
        <pc:picChg chg="add mod">
          <ac:chgData name="Amélie Tonneau" userId="a964d2ab-b20a-42af-a2e9-4ac5226a0cfd" providerId="ADAL" clId="{365CDC7C-0C83-43BB-805F-804AC4034912}" dt="2023-04-26T13:19:43.725" v="1701" actId="1076"/>
          <ac:picMkLst>
            <pc:docMk/>
            <pc:sldMk cId="772738531" sldId="281"/>
            <ac:picMk id="11" creationId="{A7BD1ABF-FA0B-0035-5D80-8899AE5811D7}"/>
          </ac:picMkLst>
        </pc:picChg>
      </pc:sldChg>
      <pc:sldChg chg="addSp delSp modSp mod modNotesTx">
        <pc:chgData name="Amélie Tonneau" userId="a964d2ab-b20a-42af-a2e9-4ac5226a0cfd" providerId="ADAL" clId="{365CDC7C-0C83-43BB-805F-804AC4034912}" dt="2023-05-03T14:49:30.761" v="13091" actId="20577"/>
        <pc:sldMkLst>
          <pc:docMk/>
          <pc:sldMk cId="2404410158" sldId="282"/>
        </pc:sldMkLst>
        <pc:spChg chg="mod">
          <ac:chgData name="Amélie Tonneau" userId="a964d2ab-b20a-42af-a2e9-4ac5226a0cfd" providerId="ADAL" clId="{365CDC7C-0C83-43BB-805F-804AC4034912}" dt="2023-04-26T13:18:38.334" v="1696" actId="20577"/>
          <ac:spMkLst>
            <pc:docMk/>
            <pc:sldMk cId="2404410158" sldId="282"/>
            <ac:spMk id="2" creationId="{ABBEECA9-2041-55DB-DA58-B30869BB6346}"/>
          </ac:spMkLst>
        </pc:spChg>
        <pc:spChg chg="mod">
          <ac:chgData name="Amélie Tonneau" userId="a964d2ab-b20a-42af-a2e9-4ac5226a0cfd" providerId="ADAL" clId="{365CDC7C-0C83-43BB-805F-804AC4034912}" dt="2023-04-26T14:05:09.127" v="5745" actId="1076"/>
          <ac:spMkLst>
            <pc:docMk/>
            <pc:sldMk cId="2404410158" sldId="282"/>
            <ac:spMk id="3" creationId="{BD18D800-00AB-9E8A-6F8B-C8996A53F552}"/>
          </ac:spMkLst>
        </pc:spChg>
        <pc:spChg chg="add mod">
          <ac:chgData name="Amélie Tonneau" userId="a964d2ab-b20a-42af-a2e9-4ac5226a0cfd" providerId="ADAL" clId="{365CDC7C-0C83-43BB-805F-804AC4034912}" dt="2023-04-26T14:06:55.427" v="5779" actId="14100"/>
          <ac:spMkLst>
            <pc:docMk/>
            <pc:sldMk cId="2404410158" sldId="282"/>
            <ac:spMk id="17" creationId="{257BFA10-7D5F-E34D-8BB0-7E19B2B73BCA}"/>
          </ac:spMkLst>
        </pc:spChg>
        <pc:picChg chg="add del mod">
          <ac:chgData name="Amélie Tonneau" userId="a964d2ab-b20a-42af-a2e9-4ac5226a0cfd" providerId="ADAL" clId="{365CDC7C-0C83-43BB-805F-804AC4034912}" dt="2023-04-26T13:19:04.414" v="1697" actId="478"/>
          <ac:picMkLst>
            <pc:docMk/>
            <pc:sldMk cId="2404410158" sldId="282"/>
            <ac:picMk id="6" creationId="{F11AE694-38A6-C8EB-897D-04364F24B4F2}"/>
          </ac:picMkLst>
        </pc:picChg>
        <pc:picChg chg="add del mod">
          <ac:chgData name="Amélie Tonneau" userId="a964d2ab-b20a-42af-a2e9-4ac5226a0cfd" providerId="ADAL" clId="{365CDC7C-0C83-43BB-805F-804AC4034912}" dt="2023-04-26T13:18:33.408" v="1692" actId="478"/>
          <ac:picMkLst>
            <pc:docMk/>
            <pc:sldMk cId="2404410158" sldId="282"/>
            <ac:picMk id="8" creationId="{47FAA735-3492-AFBC-7C9E-23F5D0FA0442}"/>
          </ac:picMkLst>
        </pc:picChg>
        <pc:picChg chg="add del mod">
          <ac:chgData name="Amélie Tonneau" userId="a964d2ab-b20a-42af-a2e9-4ac5226a0cfd" providerId="ADAL" clId="{365CDC7C-0C83-43BB-805F-804AC4034912}" dt="2023-04-26T13:20:06.328" v="1704" actId="478"/>
          <ac:picMkLst>
            <pc:docMk/>
            <pc:sldMk cId="2404410158" sldId="282"/>
            <ac:picMk id="10" creationId="{E542120A-B5A3-5D3B-7937-7A07ADDEA313}"/>
          </ac:picMkLst>
        </pc:picChg>
        <pc:picChg chg="add del mod">
          <ac:chgData name="Amélie Tonneau" userId="a964d2ab-b20a-42af-a2e9-4ac5226a0cfd" providerId="ADAL" clId="{365CDC7C-0C83-43BB-805F-804AC4034912}" dt="2023-04-26T13:18:30.906" v="1691" actId="478"/>
          <ac:picMkLst>
            <pc:docMk/>
            <pc:sldMk cId="2404410158" sldId="282"/>
            <ac:picMk id="12" creationId="{B281109A-3863-C268-495D-C68071668654}"/>
          </ac:picMkLst>
        </pc:picChg>
        <pc:picChg chg="add mod">
          <ac:chgData name="Amélie Tonneau" userId="a964d2ab-b20a-42af-a2e9-4ac5226a0cfd" providerId="ADAL" clId="{365CDC7C-0C83-43BB-805F-804AC4034912}" dt="2023-04-26T13:19:29.468" v="1699" actId="1076"/>
          <ac:picMkLst>
            <pc:docMk/>
            <pc:sldMk cId="2404410158" sldId="282"/>
            <ac:picMk id="14" creationId="{8CC917F9-4D2D-D4DB-1E48-69230F351C6D}"/>
          </ac:picMkLst>
        </pc:picChg>
        <pc:picChg chg="add mod">
          <ac:chgData name="Amélie Tonneau" userId="a964d2ab-b20a-42af-a2e9-4ac5226a0cfd" providerId="ADAL" clId="{365CDC7C-0C83-43BB-805F-804AC4034912}" dt="2023-04-26T14:05:11.598" v="5746" actId="1076"/>
          <ac:picMkLst>
            <pc:docMk/>
            <pc:sldMk cId="2404410158" sldId="282"/>
            <ac:picMk id="16" creationId="{8C8766EE-A605-9A15-9E22-0F07B14A52D8}"/>
          </ac:picMkLst>
        </pc:picChg>
        <pc:picChg chg="add mod">
          <ac:chgData name="Amélie Tonneau" userId="a964d2ab-b20a-42af-a2e9-4ac5226a0cfd" providerId="ADAL" clId="{365CDC7C-0C83-43BB-805F-804AC4034912}" dt="2023-04-26T14:05:35.337" v="5750" actId="1076"/>
          <ac:picMkLst>
            <pc:docMk/>
            <pc:sldMk cId="2404410158" sldId="282"/>
            <ac:picMk id="18" creationId="{962F3BD6-D7CE-7325-6F5A-5DB3291B81B8}"/>
          </ac:picMkLst>
        </pc:picChg>
      </pc:sldChg>
      <pc:sldChg chg="addSp modSp mod modNotesTx">
        <pc:chgData name="Amélie Tonneau" userId="a964d2ab-b20a-42af-a2e9-4ac5226a0cfd" providerId="ADAL" clId="{365CDC7C-0C83-43BB-805F-804AC4034912}" dt="2023-05-02T14:06:32.434" v="9174" actId="20577"/>
        <pc:sldMkLst>
          <pc:docMk/>
          <pc:sldMk cId="621275871" sldId="283"/>
        </pc:sldMkLst>
        <pc:spChg chg="mod">
          <ac:chgData name="Amélie Tonneau" userId="a964d2ab-b20a-42af-a2e9-4ac5226a0cfd" providerId="ADAL" clId="{365CDC7C-0C83-43BB-805F-804AC4034912}" dt="2023-04-26T14:03:04.747" v="5650" actId="20577"/>
          <ac:spMkLst>
            <pc:docMk/>
            <pc:sldMk cId="621275871" sldId="283"/>
            <ac:spMk id="2" creationId="{ABBEECA9-2041-55DB-DA58-B30869BB6346}"/>
          </ac:spMkLst>
        </pc:spChg>
        <pc:spChg chg="mod">
          <ac:chgData name="Amélie Tonneau" userId="a964d2ab-b20a-42af-a2e9-4ac5226a0cfd" providerId="ADAL" clId="{365CDC7C-0C83-43BB-805F-804AC4034912}" dt="2023-05-02T14:00:19.316" v="8559" actId="20577"/>
          <ac:spMkLst>
            <pc:docMk/>
            <pc:sldMk cId="621275871" sldId="283"/>
            <ac:spMk id="3" creationId="{FAD4297E-EF9C-1AF5-CA37-1A00B32CFC1C}"/>
          </ac:spMkLst>
        </pc:spChg>
        <pc:picChg chg="add mod">
          <ac:chgData name="Amélie Tonneau" userId="a964d2ab-b20a-42af-a2e9-4ac5226a0cfd" providerId="ADAL" clId="{365CDC7C-0C83-43BB-805F-804AC4034912}" dt="2023-04-26T16:09:19.336" v="5978" actId="1076"/>
          <ac:picMkLst>
            <pc:docMk/>
            <pc:sldMk cId="621275871" sldId="283"/>
            <ac:picMk id="5" creationId="{4227C1FF-5D99-BCF5-A64B-E5FC98CC4FA2}"/>
          </ac:picMkLst>
        </pc:picChg>
        <pc:picChg chg="add mod">
          <ac:chgData name="Amélie Tonneau" userId="a964d2ab-b20a-42af-a2e9-4ac5226a0cfd" providerId="ADAL" clId="{365CDC7C-0C83-43BB-805F-804AC4034912}" dt="2023-04-26T16:21:34.225" v="6211" actId="1076"/>
          <ac:picMkLst>
            <pc:docMk/>
            <pc:sldMk cId="621275871" sldId="283"/>
            <ac:picMk id="6" creationId="{1304F7BE-BAC5-58F1-ED91-56F7BF00651C}"/>
          </ac:picMkLst>
        </pc:picChg>
      </pc:sldChg>
      <pc:sldChg chg="addSp delSp modSp mod modNotesTx">
        <pc:chgData name="Amélie Tonneau" userId="a964d2ab-b20a-42af-a2e9-4ac5226a0cfd" providerId="ADAL" clId="{365CDC7C-0C83-43BB-805F-804AC4034912}" dt="2023-05-03T14:29:23.357" v="12767" actId="14100"/>
        <pc:sldMkLst>
          <pc:docMk/>
          <pc:sldMk cId="117768794" sldId="286"/>
        </pc:sldMkLst>
        <pc:spChg chg="mod">
          <ac:chgData name="Amélie Tonneau" userId="a964d2ab-b20a-42af-a2e9-4ac5226a0cfd" providerId="ADAL" clId="{365CDC7C-0C83-43BB-805F-804AC4034912}" dt="2023-05-02T15:13:02.458" v="11264" actId="20577"/>
          <ac:spMkLst>
            <pc:docMk/>
            <pc:sldMk cId="117768794" sldId="286"/>
            <ac:spMk id="2" creationId="{ABBEECA9-2041-55DB-DA58-B30869BB6346}"/>
          </ac:spMkLst>
        </pc:spChg>
        <pc:spChg chg="mod">
          <ac:chgData name="Amélie Tonneau" userId="a964d2ab-b20a-42af-a2e9-4ac5226a0cfd" providerId="ADAL" clId="{365CDC7C-0C83-43BB-805F-804AC4034912}" dt="2023-05-03T14:29:23.357" v="12767" actId="14100"/>
          <ac:spMkLst>
            <pc:docMk/>
            <pc:sldMk cId="117768794" sldId="286"/>
            <ac:spMk id="3" creationId="{FAD4297E-EF9C-1AF5-CA37-1A00B32CFC1C}"/>
          </ac:spMkLst>
        </pc:spChg>
        <pc:picChg chg="add del mod">
          <ac:chgData name="Amélie Tonneau" userId="a964d2ab-b20a-42af-a2e9-4ac5226a0cfd" providerId="ADAL" clId="{365CDC7C-0C83-43BB-805F-804AC4034912}" dt="2023-05-02T15:13:08.123" v="11266" actId="478"/>
          <ac:picMkLst>
            <pc:docMk/>
            <pc:sldMk cId="117768794" sldId="286"/>
            <ac:picMk id="6" creationId="{D7B950A5-2244-E114-0F20-3C7D67027D1A}"/>
          </ac:picMkLst>
        </pc:picChg>
        <pc:picChg chg="add mod">
          <ac:chgData name="Amélie Tonneau" userId="a964d2ab-b20a-42af-a2e9-4ac5226a0cfd" providerId="ADAL" clId="{365CDC7C-0C83-43BB-805F-804AC4034912}" dt="2023-05-02T15:13:29.505" v="11268" actId="1076"/>
          <ac:picMkLst>
            <pc:docMk/>
            <pc:sldMk cId="117768794" sldId="286"/>
            <ac:picMk id="8" creationId="{CEFDEFF7-08CA-E0D5-EF12-555E8244557F}"/>
          </ac:picMkLst>
        </pc:picChg>
      </pc:sldChg>
      <pc:sldChg chg="addSp delSp modSp mod modNotesTx">
        <pc:chgData name="Amélie Tonneau" userId="a964d2ab-b20a-42af-a2e9-4ac5226a0cfd" providerId="ADAL" clId="{365CDC7C-0C83-43BB-805F-804AC4034912}" dt="2023-05-03T14:33:42.169" v="13017" actId="20577"/>
        <pc:sldMkLst>
          <pc:docMk/>
          <pc:sldMk cId="552811286" sldId="287"/>
        </pc:sldMkLst>
        <pc:spChg chg="mod">
          <ac:chgData name="Amélie Tonneau" userId="a964d2ab-b20a-42af-a2e9-4ac5226a0cfd" providerId="ADAL" clId="{365CDC7C-0C83-43BB-805F-804AC4034912}" dt="2023-04-26T17:05:14.142" v="7181" actId="20577"/>
          <ac:spMkLst>
            <pc:docMk/>
            <pc:sldMk cId="552811286" sldId="287"/>
            <ac:spMk id="3" creationId="{FAD4297E-EF9C-1AF5-CA37-1A00B32CFC1C}"/>
          </ac:spMkLst>
        </pc:spChg>
        <pc:picChg chg="add del mod">
          <ac:chgData name="Amélie Tonneau" userId="a964d2ab-b20a-42af-a2e9-4ac5226a0cfd" providerId="ADAL" clId="{365CDC7C-0C83-43BB-805F-804AC4034912}" dt="2023-04-26T16:51:12.972" v="6858" actId="478"/>
          <ac:picMkLst>
            <pc:docMk/>
            <pc:sldMk cId="552811286" sldId="287"/>
            <ac:picMk id="6" creationId="{8F492159-4E4D-8803-B6AB-4ACE38FC9E99}"/>
          </ac:picMkLst>
        </pc:picChg>
        <pc:picChg chg="add del mod">
          <ac:chgData name="Amélie Tonneau" userId="a964d2ab-b20a-42af-a2e9-4ac5226a0cfd" providerId="ADAL" clId="{365CDC7C-0C83-43BB-805F-804AC4034912}" dt="2023-04-26T16:59:57.195" v="7067" actId="478"/>
          <ac:picMkLst>
            <pc:docMk/>
            <pc:sldMk cId="552811286" sldId="287"/>
            <ac:picMk id="8" creationId="{7C94AF48-0561-15FA-DD4A-404A707F350A}"/>
          </ac:picMkLst>
        </pc:picChg>
        <pc:picChg chg="add del mod">
          <ac:chgData name="Amélie Tonneau" userId="a964d2ab-b20a-42af-a2e9-4ac5226a0cfd" providerId="ADAL" clId="{365CDC7C-0C83-43BB-805F-804AC4034912}" dt="2023-04-26T16:59:05.350" v="7063" actId="478"/>
          <ac:picMkLst>
            <pc:docMk/>
            <pc:sldMk cId="552811286" sldId="287"/>
            <ac:picMk id="10" creationId="{7FF4906B-8FAC-7B98-E061-52573CD9C6B6}"/>
          </ac:picMkLst>
        </pc:picChg>
        <pc:picChg chg="add mod">
          <ac:chgData name="Amélie Tonneau" userId="a964d2ab-b20a-42af-a2e9-4ac5226a0cfd" providerId="ADAL" clId="{365CDC7C-0C83-43BB-805F-804AC4034912}" dt="2023-04-26T17:00:16.508" v="7073" actId="1076"/>
          <ac:picMkLst>
            <pc:docMk/>
            <pc:sldMk cId="552811286" sldId="287"/>
            <ac:picMk id="2050" creationId="{71575993-C83C-06B9-677D-4C93CE9D29B2}"/>
          </ac:picMkLst>
        </pc:picChg>
      </pc:sldChg>
      <pc:sldChg chg="addSp delSp modSp mod ord modNotesTx">
        <pc:chgData name="Amélie Tonneau" userId="a964d2ab-b20a-42af-a2e9-4ac5226a0cfd" providerId="ADAL" clId="{365CDC7C-0C83-43BB-805F-804AC4034912}" dt="2023-05-02T14:10:51.944" v="9667"/>
        <pc:sldMkLst>
          <pc:docMk/>
          <pc:sldMk cId="476928697" sldId="288"/>
        </pc:sldMkLst>
        <pc:spChg chg="mod">
          <ac:chgData name="Amélie Tonneau" userId="a964d2ab-b20a-42af-a2e9-4ac5226a0cfd" providerId="ADAL" clId="{365CDC7C-0C83-43BB-805F-804AC4034912}" dt="2023-04-26T16:32:42.844" v="6501" actId="1076"/>
          <ac:spMkLst>
            <pc:docMk/>
            <pc:sldMk cId="476928697" sldId="288"/>
            <ac:spMk id="2" creationId="{ABBEECA9-2041-55DB-DA58-B30869BB6346}"/>
          </ac:spMkLst>
        </pc:spChg>
        <pc:spChg chg="del">
          <ac:chgData name="Amélie Tonneau" userId="a964d2ab-b20a-42af-a2e9-4ac5226a0cfd" providerId="ADAL" clId="{365CDC7C-0C83-43BB-805F-804AC4034912}" dt="2023-04-26T16:27:19.428" v="6491" actId="931"/>
          <ac:spMkLst>
            <pc:docMk/>
            <pc:sldMk cId="476928697" sldId="288"/>
            <ac:spMk id="3" creationId="{FAD4297E-EF9C-1AF5-CA37-1A00B32CFC1C}"/>
          </ac:spMkLst>
        </pc:spChg>
        <pc:spChg chg="add del mod">
          <ac:chgData name="Amélie Tonneau" userId="a964d2ab-b20a-42af-a2e9-4ac5226a0cfd" providerId="ADAL" clId="{365CDC7C-0C83-43BB-805F-804AC4034912}" dt="2023-04-26T16:32:20.048" v="6495" actId="931"/>
          <ac:spMkLst>
            <pc:docMk/>
            <pc:sldMk cId="476928697" sldId="288"/>
            <ac:spMk id="8" creationId="{D017839D-CAEE-6F16-14C0-CD11F5AE982B}"/>
          </ac:spMkLst>
        </pc:spChg>
        <pc:spChg chg="add del mod">
          <ac:chgData name="Amélie Tonneau" userId="a964d2ab-b20a-42af-a2e9-4ac5226a0cfd" providerId="ADAL" clId="{365CDC7C-0C83-43BB-805F-804AC4034912}" dt="2023-04-26T16:35:02.174" v="6505"/>
          <ac:spMkLst>
            <pc:docMk/>
            <pc:sldMk cId="476928697" sldId="288"/>
            <ac:spMk id="16" creationId="{2B0E4D93-F9D4-12A9-CC6D-CC39743DE484}"/>
          </ac:spMkLst>
        </pc:spChg>
        <pc:spChg chg="add mod">
          <ac:chgData name="Amélie Tonneau" userId="a964d2ab-b20a-42af-a2e9-4ac5226a0cfd" providerId="ADAL" clId="{365CDC7C-0C83-43BB-805F-804AC4034912}" dt="2023-04-26T16:35:11.246" v="6506" actId="1076"/>
          <ac:spMkLst>
            <pc:docMk/>
            <pc:sldMk cId="476928697" sldId="288"/>
            <ac:spMk id="18" creationId="{0DE06864-AF50-B960-11F6-5F409B8174A2}"/>
          </ac:spMkLst>
        </pc:spChg>
        <pc:graphicFrameChg chg="add mod modGraphic">
          <ac:chgData name="Amélie Tonneau" userId="a964d2ab-b20a-42af-a2e9-4ac5226a0cfd" providerId="ADAL" clId="{365CDC7C-0C83-43BB-805F-804AC4034912}" dt="2023-05-02T14:05:33.812" v="8999" actId="20577"/>
          <ac:graphicFrameMkLst>
            <pc:docMk/>
            <pc:sldMk cId="476928697" sldId="288"/>
            <ac:graphicFrameMk id="17" creationId="{B6C66F66-CD2A-27FD-E2B6-E5314EE62CBF}"/>
          </ac:graphicFrameMkLst>
        </pc:graphicFrameChg>
        <pc:picChg chg="add del mod">
          <ac:chgData name="Amélie Tonneau" userId="a964d2ab-b20a-42af-a2e9-4ac5226a0cfd" providerId="ADAL" clId="{365CDC7C-0C83-43BB-805F-804AC4034912}" dt="2023-04-26T16:28:18.179" v="6494" actId="478"/>
          <ac:picMkLst>
            <pc:docMk/>
            <pc:sldMk cId="476928697" sldId="288"/>
            <ac:picMk id="6" creationId="{147DB5A8-7EB2-C408-FA3E-F1906E7485BE}"/>
          </ac:picMkLst>
        </pc:picChg>
        <pc:picChg chg="add del mod">
          <ac:chgData name="Amélie Tonneau" userId="a964d2ab-b20a-42af-a2e9-4ac5226a0cfd" providerId="ADAL" clId="{365CDC7C-0C83-43BB-805F-804AC4034912}" dt="2023-04-26T16:32:37.330" v="6500" actId="478"/>
          <ac:picMkLst>
            <pc:docMk/>
            <pc:sldMk cId="476928697" sldId="288"/>
            <ac:picMk id="10" creationId="{2EE504B9-5CC7-6F99-3187-B8F88C8F59DB}"/>
          </ac:picMkLst>
        </pc:picChg>
        <pc:picChg chg="add mod">
          <ac:chgData name="Amélie Tonneau" userId="a964d2ab-b20a-42af-a2e9-4ac5226a0cfd" providerId="ADAL" clId="{365CDC7C-0C83-43BB-805F-804AC4034912}" dt="2023-04-26T16:32:35.805" v="6499" actId="1076"/>
          <ac:picMkLst>
            <pc:docMk/>
            <pc:sldMk cId="476928697" sldId="288"/>
            <ac:picMk id="12" creationId="{903C0111-D2C6-5D49-7B34-99988E718B45}"/>
          </ac:picMkLst>
        </pc:picChg>
        <pc:picChg chg="add del mod">
          <ac:chgData name="Amélie Tonneau" userId="a964d2ab-b20a-42af-a2e9-4ac5226a0cfd" providerId="ADAL" clId="{365CDC7C-0C83-43BB-805F-804AC4034912}" dt="2023-04-26T16:32:51.401" v="6503" actId="478"/>
          <ac:picMkLst>
            <pc:docMk/>
            <pc:sldMk cId="476928697" sldId="288"/>
            <ac:picMk id="14" creationId="{BCEFCC65-1868-C7A7-BA7C-6527F3A7ED98}"/>
          </ac:picMkLst>
        </pc:picChg>
      </pc:sldChg>
      <pc:sldChg chg="addSp delSp modSp mod">
        <pc:chgData name="Amélie Tonneau" userId="a964d2ab-b20a-42af-a2e9-4ac5226a0cfd" providerId="ADAL" clId="{365CDC7C-0C83-43BB-805F-804AC4034912}" dt="2023-04-26T17:14:21.791" v="7333" actId="1076"/>
        <pc:sldMkLst>
          <pc:docMk/>
          <pc:sldMk cId="1172832970" sldId="289"/>
        </pc:sldMkLst>
        <pc:spChg chg="mod">
          <ac:chgData name="Amélie Tonneau" userId="a964d2ab-b20a-42af-a2e9-4ac5226a0cfd" providerId="ADAL" clId="{365CDC7C-0C83-43BB-805F-804AC4034912}" dt="2023-04-26T17:11:16.877" v="7250" actId="1076"/>
          <ac:spMkLst>
            <pc:docMk/>
            <pc:sldMk cId="1172832970" sldId="289"/>
            <ac:spMk id="2" creationId="{ABBEECA9-2041-55DB-DA58-B30869BB6346}"/>
          </ac:spMkLst>
        </pc:spChg>
        <pc:spChg chg="mod">
          <ac:chgData name="Amélie Tonneau" userId="a964d2ab-b20a-42af-a2e9-4ac5226a0cfd" providerId="ADAL" clId="{365CDC7C-0C83-43BB-805F-804AC4034912}" dt="2023-04-26T17:11:59.676" v="7321" actId="403"/>
          <ac:spMkLst>
            <pc:docMk/>
            <pc:sldMk cId="1172832970" sldId="289"/>
            <ac:spMk id="3" creationId="{FAD4297E-EF9C-1AF5-CA37-1A00B32CFC1C}"/>
          </ac:spMkLst>
        </pc:spChg>
        <pc:picChg chg="add del mod">
          <ac:chgData name="Amélie Tonneau" userId="a964d2ab-b20a-42af-a2e9-4ac5226a0cfd" providerId="ADAL" clId="{365CDC7C-0C83-43BB-805F-804AC4034912}" dt="2023-04-26T17:12:03.210" v="7322" actId="478"/>
          <ac:picMkLst>
            <pc:docMk/>
            <pc:sldMk cId="1172832970" sldId="289"/>
            <ac:picMk id="6" creationId="{35C8A792-B884-1DCA-23AB-4244065E5A60}"/>
          </ac:picMkLst>
        </pc:picChg>
        <pc:picChg chg="add mod">
          <ac:chgData name="Amélie Tonneau" userId="a964d2ab-b20a-42af-a2e9-4ac5226a0cfd" providerId="ADAL" clId="{365CDC7C-0C83-43BB-805F-804AC4034912}" dt="2023-04-26T17:13:04.629" v="7324" actId="1076"/>
          <ac:picMkLst>
            <pc:docMk/>
            <pc:sldMk cId="1172832970" sldId="289"/>
            <ac:picMk id="8" creationId="{C7E7C721-3ADC-0BB0-1859-80AC7A6F2D1F}"/>
          </ac:picMkLst>
        </pc:picChg>
        <pc:picChg chg="add mod">
          <ac:chgData name="Amélie Tonneau" userId="a964d2ab-b20a-42af-a2e9-4ac5226a0cfd" providerId="ADAL" clId="{365CDC7C-0C83-43BB-805F-804AC4034912}" dt="2023-04-26T17:14:21.791" v="7333" actId="1076"/>
          <ac:picMkLst>
            <pc:docMk/>
            <pc:sldMk cId="1172832970" sldId="289"/>
            <ac:picMk id="9" creationId="{C17E7108-B645-9CD6-D9ED-CB027CC5E23C}"/>
          </ac:picMkLst>
        </pc:picChg>
        <pc:picChg chg="add mod">
          <ac:chgData name="Amélie Tonneau" userId="a964d2ab-b20a-42af-a2e9-4ac5226a0cfd" providerId="ADAL" clId="{365CDC7C-0C83-43BB-805F-804AC4034912}" dt="2023-04-26T17:14:15.647" v="7332" actId="1076"/>
          <ac:picMkLst>
            <pc:docMk/>
            <pc:sldMk cId="1172832970" sldId="289"/>
            <ac:picMk id="11" creationId="{F282A1A3-B157-03E6-7F69-CE72B4312F8A}"/>
          </ac:picMkLst>
        </pc:picChg>
      </pc:sldChg>
      <pc:sldChg chg="add del">
        <pc:chgData name="Amélie Tonneau" userId="a964d2ab-b20a-42af-a2e9-4ac5226a0cfd" providerId="ADAL" clId="{365CDC7C-0C83-43BB-805F-804AC4034912}" dt="2023-04-26T13:34:05.467" v="3074" actId="2696"/>
        <pc:sldMkLst>
          <pc:docMk/>
          <pc:sldMk cId="1863124566" sldId="290"/>
        </pc:sldMkLst>
      </pc:sldChg>
      <pc:sldChg chg="addSp delSp modSp add del mod modNotesTx">
        <pc:chgData name="Amélie Tonneau" userId="a964d2ab-b20a-42af-a2e9-4ac5226a0cfd" providerId="ADAL" clId="{365CDC7C-0C83-43BB-805F-804AC4034912}" dt="2023-04-26T14:07:36.048" v="5788" actId="2696"/>
        <pc:sldMkLst>
          <pc:docMk/>
          <pc:sldMk cId="3670937872" sldId="290"/>
        </pc:sldMkLst>
        <pc:spChg chg="mod">
          <ac:chgData name="Amélie Tonneau" userId="a964d2ab-b20a-42af-a2e9-4ac5226a0cfd" providerId="ADAL" clId="{365CDC7C-0C83-43BB-805F-804AC4034912}" dt="2023-04-26T13:41:49.496" v="3713" actId="20577"/>
          <ac:spMkLst>
            <pc:docMk/>
            <pc:sldMk cId="3670937872" sldId="290"/>
            <ac:spMk id="2" creationId="{ABBEECA9-2041-55DB-DA58-B30869BB6346}"/>
          </ac:spMkLst>
        </pc:spChg>
        <pc:spChg chg="mod">
          <ac:chgData name="Amélie Tonneau" userId="a964d2ab-b20a-42af-a2e9-4ac5226a0cfd" providerId="ADAL" clId="{365CDC7C-0C83-43BB-805F-804AC4034912}" dt="2023-04-26T13:37:43.883" v="3280" actId="1076"/>
          <ac:spMkLst>
            <pc:docMk/>
            <pc:sldMk cId="3670937872" sldId="290"/>
            <ac:spMk id="3" creationId="{BD18D800-00AB-9E8A-6F8B-C8996A53F552}"/>
          </ac:spMkLst>
        </pc:spChg>
        <pc:picChg chg="add mod">
          <ac:chgData name="Amélie Tonneau" userId="a964d2ab-b20a-42af-a2e9-4ac5226a0cfd" providerId="ADAL" clId="{365CDC7C-0C83-43BB-805F-804AC4034912}" dt="2023-04-26T13:37:32.974" v="3278" actId="1076"/>
          <ac:picMkLst>
            <pc:docMk/>
            <pc:sldMk cId="3670937872" sldId="290"/>
            <ac:picMk id="6" creationId="{02155A38-18A0-82C3-3EC9-163E81358C37}"/>
          </ac:picMkLst>
        </pc:picChg>
        <pc:picChg chg="del">
          <ac:chgData name="Amélie Tonneau" userId="a964d2ab-b20a-42af-a2e9-4ac5226a0cfd" providerId="ADAL" clId="{365CDC7C-0C83-43BB-805F-804AC4034912}" dt="2023-04-26T13:34:53.479" v="3117" actId="478"/>
          <ac:picMkLst>
            <pc:docMk/>
            <pc:sldMk cId="3670937872" sldId="290"/>
            <ac:picMk id="16" creationId="{8C8766EE-A605-9A15-9E22-0F07B14A52D8}"/>
          </ac:picMkLst>
        </pc:picChg>
      </pc:sldChg>
      <pc:sldChg chg="addSp delSp modSp add mod modNotesTx">
        <pc:chgData name="Amélie Tonneau" userId="a964d2ab-b20a-42af-a2e9-4ac5226a0cfd" providerId="ADAL" clId="{365CDC7C-0C83-43BB-805F-804AC4034912}" dt="2023-05-03T14:59:30.187" v="13092" actId="113"/>
        <pc:sldMkLst>
          <pc:docMk/>
          <pc:sldMk cId="2219250661" sldId="291"/>
        </pc:sldMkLst>
        <pc:spChg chg="mod">
          <ac:chgData name="Amélie Tonneau" userId="a964d2ab-b20a-42af-a2e9-4ac5226a0cfd" providerId="ADAL" clId="{365CDC7C-0C83-43BB-805F-804AC4034912}" dt="2023-04-26T16:06:22.851" v="5790" actId="20577"/>
          <ac:spMkLst>
            <pc:docMk/>
            <pc:sldMk cId="2219250661" sldId="291"/>
            <ac:spMk id="2" creationId="{ABBEECA9-2041-55DB-DA58-B30869BB6346}"/>
          </ac:spMkLst>
        </pc:spChg>
        <pc:spChg chg="mod">
          <ac:chgData name="Amélie Tonneau" userId="a964d2ab-b20a-42af-a2e9-4ac5226a0cfd" providerId="ADAL" clId="{365CDC7C-0C83-43BB-805F-804AC4034912}" dt="2023-04-26T16:06:31.551" v="5792" actId="1076"/>
          <ac:spMkLst>
            <pc:docMk/>
            <pc:sldMk cId="2219250661" sldId="291"/>
            <ac:spMk id="3" creationId="{BD18D800-00AB-9E8A-6F8B-C8996A53F552}"/>
          </ac:spMkLst>
        </pc:spChg>
        <pc:spChg chg="add del mod">
          <ac:chgData name="Amélie Tonneau" userId="a964d2ab-b20a-42af-a2e9-4ac5226a0cfd" providerId="ADAL" clId="{365CDC7C-0C83-43BB-805F-804AC4034912}" dt="2023-04-26T14:06:50.482" v="5773"/>
          <ac:spMkLst>
            <pc:docMk/>
            <pc:sldMk cId="2219250661" sldId="291"/>
            <ac:spMk id="8" creationId="{9FAACAD0-1E95-F020-DDB4-6B54BA539A01}"/>
          </ac:spMkLst>
        </pc:spChg>
        <pc:spChg chg="add del">
          <ac:chgData name="Amélie Tonneau" userId="a964d2ab-b20a-42af-a2e9-4ac5226a0cfd" providerId="ADAL" clId="{365CDC7C-0C83-43BB-805F-804AC4034912}" dt="2023-04-26T16:06:49.279" v="5795" actId="478"/>
          <ac:spMkLst>
            <pc:docMk/>
            <pc:sldMk cId="2219250661" sldId="291"/>
            <ac:spMk id="11" creationId="{C70D5A24-4457-601D-F12E-1BE15443F7AB}"/>
          </ac:spMkLst>
        </pc:spChg>
        <pc:spChg chg="add mod">
          <ac:chgData name="Amélie Tonneau" userId="a964d2ab-b20a-42af-a2e9-4ac5226a0cfd" providerId="ADAL" clId="{365CDC7C-0C83-43BB-805F-804AC4034912}" dt="2023-04-26T16:07:01.219" v="5797" actId="1076"/>
          <ac:spMkLst>
            <pc:docMk/>
            <pc:sldMk cId="2219250661" sldId="291"/>
            <ac:spMk id="12" creationId="{D317F68C-FC5B-626B-0591-6D3DC8312290}"/>
          </ac:spMkLst>
        </pc:spChg>
        <pc:picChg chg="del">
          <ac:chgData name="Amélie Tonneau" userId="a964d2ab-b20a-42af-a2e9-4ac5226a0cfd" providerId="ADAL" clId="{365CDC7C-0C83-43BB-805F-804AC4034912}" dt="2023-04-26T13:42:31.634" v="3824" actId="478"/>
          <ac:picMkLst>
            <pc:docMk/>
            <pc:sldMk cId="2219250661" sldId="291"/>
            <ac:picMk id="6" creationId="{02155A38-18A0-82C3-3EC9-163E81358C37}"/>
          </ac:picMkLst>
        </pc:picChg>
        <pc:picChg chg="add mod">
          <ac:chgData name="Amélie Tonneau" userId="a964d2ab-b20a-42af-a2e9-4ac5226a0cfd" providerId="ADAL" clId="{365CDC7C-0C83-43BB-805F-804AC4034912}" dt="2023-04-26T16:06:35.206" v="5793" actId="1076"/>
          <ac:picMkLst>
            <pc:docMk/>
            <pc:sldMk cId="2219250661" sldId="291"/>
            <ac:picMk id="7" creationId="{A65840B3-4B79-5B1C-91EE-EA420C1A6187}"/>
          </ac:picMkLst>
        </pc:picChg>
        <pc:picChg chg="add del mod">
          <ac:chgData name="Amélie Tonneau" userId="a964d2ab-b20a-42af-a2e9-4ac5226a0cfd" providerId="ADAL" clId="{365CDC7C-0C83-43BB-805F-804AC4034912}" dt="2023-04-26T14:06:49.473" v="5771"/>
          <ac:picMkLst>
            <pc:docMk/>
            <pc:sldMk cId="2219250661" sldId="291"/>
            <ac:picMk id="9" creationId="{ECBC247C-CFB0-DAB4-B71F-0DE27195A26B}"/>
          </ac:picMkLst>
        </pc:picChg>
        <pc:picChg chg="add mod">
          <ac:chgData name="Amélie Tonneau" userId="a964d2ab-b20a-42af-a2e9-4ac5226a0cfd" providerId="ADAL" clId="{365CDC7C-0C83-43BB-805F-804AC4034912}" dt="2023-04-26T16:07:09.340" v="5799" actId="1076"/>
          <ac:picMkLst>
            <pc:docMk/>
            <pc:sldMk cId="2219250661" sldId="291"/>
            <ac:picMk id="13" creationId="{E299AC6B-6ACB-1E0F-437E-13786DC9490C}"/>
          </ac:picMkLst>
        </pc:picChg>
      </pc:sldChg>
      <pc:sldChg chg="addSp delSp modSp add del mod modNotesTx">
        <pc:chgData name="Amélie Tonneau" userId="a964d2ab-b20a-42af-a2e9-4ac5226a0cfd" providerId="ADAL" clId="{365CDC7C-0C83-43BB-805F-804AC4034912}" dt="2023-04-26T16:08:40.050" v="5975" actId="2696"/>
        <pc:sldMkLst>
          <pc:docMk/>
          <pc:sldMk cId="3803877996" sldId="292"/>
        </pc:sldMkLst>
        <pc:spChg chg="mod">
          <ac:chgData name="Amélie Tonneau" userId="a964d2ab-b20a-42af-a2e9-4ac5226a0cfd" providerId="ADAL" clId="{365CDC7C-0C83-43BB-805F-804AC4034912}" dt="2023-04-26T13:46:17.056" v="4181" actId="20577"/>
          <ac:spMkLst>
            <pc:docMk/>
            <pc:sldMk cId="3803877996" sldId="292"/>
            <ac:spMk id="2" creationId="{ABBEECA9-2041-55DB-DA58-B30869BB6346}"/>
          </ac:spMkLst>
        </pc:spChg>
        <pc:spChg chg="mod">
          <ac:chgData name="Amélie Tonneau" userId="a964d2ab-b20a-42af-a2e9-4ac5226a0cfd" providerId="ADAL" clId="{365CDC7C-0C83-43BB-805F-804AC4034912}" dt="2023-04-26T13:50:40.517" v="4626" actId="20577"/>
          <ac:spMkLst>
            <pc:docMk/>
            <pc:sldMk cId="3803877996" sldId="292"/>
            <ac:spMk id="3" creationId="{BD18D800-00AB-9E8A-6F8B-C8996A53F552}"/>
          </ac:spMkLst>
        </pc:spChg>
        <pc:picChg chg="add mod">
          <ac:chgData name="Amélie Tonneau" userId="a964d2ab-b20a-42af-a2e9-4ac5226a0cfd" providerId="ADAL" clId="{365CDC7C-0C83-43BB-805F-804AC4034912}" dt="2023-04-26T13:50:59.949" v="4638" actId="1076"/>
          <ac:picMkLst>
            <pc:docMk/>
            <pc:sldMk cId="3803877996" sldId="292"/>
            <ac:picMk id="6" creationId="{AA838E50-54DC-7750-1679-845D2F4E75C2}"/>
          </ac:picMkLst>
        </pc:picChg>
        <pc:picChg chg="del">
          <ac:chgData name="Amélie Tonneau" userId="a964d2ab-b20a-42af-a2e9-4ac5226a0cfd" providerId="ADAL" clId="{365CDC7C-0C83-43BB-805F-804AC4034912}" dt="2023-04-26T13:46:21.138" v="4182" actId="478"/>
          <ac:picMkLst>
            <pc:docMk/>
            <pc:sldMk cId="3803877996" sldId="292"/>
            <ac:picMk id="7" creationId="{A65840B3-4B79-5B1C-91EE-EA420C1A6187}"/>
          </ac:picMkLst>
        </pc:picChg>
      </pc:sldChg>
      <pc:sldChg chg="addSp delSp modSp add mod modNotesTx">
        <pc:chgData name="Amélie Tonneau" userId="a964d2ab-b20a-42af-a2e9-4ac5226a0cfd" providerId="ADAL" clId="{365CDC7C-0C83-43BB-805F-804AC4034912}" dt="2023-05-03T15:00:57.223" v="13124" actId="5793"/>
        <pc:sldMkLst>
          <pc:docMk/>
          <pc:sldMk cId="3662764295" sldId="293"/>
        </pc:sldMkLst>
        <pc:spChg chg="mod">
          <ac:chgData name="Amélie Tonneau" userId="a964d2ab-b20a-42af-a2e9-4ac5226a0cfd" providerId="ADAL" clId="{365CDC7C-0C83-43BB-805F-804AC4034912}" dt="2023-04-26T16:08:46.946" v="5977" actId="20577"/>
          <ac:spMkLst>
            <pc:docMk/>
            <pc:sldMk cId="3662764295" sldId="293"/>
            <ac:spMk id="2" creationId="{ABBEECA9-2041-55DB-DA58-B30869BB6346}"/>
          </ac:spMkLst>
        </pc:spChg>
        <pc:spChg chg="mod">
          <ac:chgData name="Amélie Tonneau" userId="a964d2ab-b20a-42af-a2e9-4ac5226a0cfd" providerId="ADAL" clId="{365CDC7C-0C83-43BB-805F-804AC4034912}" dt="2023-04-26T13:55:45.636" v="4954" actId="1076"/>
          <ac:spMkLst>
            <pc:docMk/>
            <pc:sldMk cId="3662764295" sldId="293"/>
            <ac:spMk id="3" creationId="{BD18D800-00AB-9E8A-6F8B-C8996A53F552}"/>
          </ac:spMkLst>
        </pc:spChg>
        <pc:picChg chg="del">
          <ac:chgData name="Amélie Tonneau" userId="a964d2ab-b20a-42af-a2e9-4ac5226a0cfd" providerId="ADAL" clId="{365CDC7C-0C83-43BB-805F-804AC4034912}" dt="2023-04-26T13:53:35.847" v="4764" actId="478"/>
          <ac:picMkLst>
            <pc:docMk/>
            <pc:sldMk cId="3662764295" sldId="293"/>
            <ac:picMk id="6" creationId="{AA838E50-54DC-7750-1679-845D2F4E75C2}"/>
          </ac:picMkLst>
        </pc:picChg>
        <pc:picChg chg="add mod">
          <ac:chgData name="Amélie Tonneau" userId="a964d2ab-b20a-42af-a2e9-4ac5226a0cfd" providerId="ADAL" clId="{365CDC7C-0C83-43BB-805F-804AC4034912}" dt="2023-04-26T13:56:07.053" v="4956" actId="1076"/>
          <ac:picMkLst>
            <pc:docMk/>
            <pc:sldMk cId="3662764295" sldId="293"/>
            <ac:picMk id="7" creationId="{248C6F9A-72D5-4A14-C3B5-321908AEAA15}"/>
          </ac:picMkLst>
        </pc:picChg>
      </pc:sldChg>
      <pc:sldChg chg="addSp delSp modSp mod modNotesTx">
        <pc:chgData name="Amélie Tonneau" userId="a964d2ab-b20a-42af-a2e9-4ac5226a0cfd" providerId="ADAL" clId="{365CDC7C-0C83-43BB-805F-804AC4034912}" dt="2023-05-03T14:34:09.250" v="13022" actId="5793"/>
        <pc:sldMkLst>
          <pc:docMk/>
          <pc:sldMk cId="2136858986" sldId="294"/>
        </pc:sldMkLst>
        <pc:spChg chg="del">
          <ac:chgData name="Amélie Tonneau" userId="a964d2ab-b20a-42af-a2e9-4ac5226a0cfd" providerId="ADAL" clId="{365CDC7C-0C83-43BB-805F-804AC4034912}" dt="2023-05-01T16:15:51.336" v="7346"/>
          <ac:spMkLst>
            <pc:docMk/>
            <pc:sldMk cId="2136858986" sldId="294"/>
            <ac:spMk id="2" creationId="{5398E9C9-E94E-E93E-1D99-3400C82445D0}"/>
          </ac:spMkLst>
        </pc:spChg>
        <pc:spChg chg="mod">
          <ac:chgData name="Amélie Tonneau" userId="a964d2ab-b20a-42af-a2e9-4ac5226a0cfd" providerId="ADAL" clId="{365CDC7C-0C83-43BB-805F-804AC4034912}" dt="2023-05-03T14:34:09.250" v="13022" actId="5793"/>
          <ac:spMkLst>
            <pc:docMk/>
            <pc:sldMk cId="2136858986" sldId="294"/>
            <ac:spMk id="3" creationId="{19566477-0888-481F-A919-F6F31F50C6E4}"/>
          </ac:spMkLst>
        </pc:spChg>
        <pc:spChg chg="add mod">
          <ac:chgData name="Amélie Tonneau" userId="a964d2ab-b20a-42af-a2e9-4ac5226a0cfd" providerId="ADAL" clId="{365CDC7C-0C83-43BB-805F-804AC4034912}" dt="2023-05-01T16:15:51.336" v="7346"/>
          <ac:spMkLst>
            <pc:docMk/>
            <pc:sldMk cId="2136858986" sldId="294"/>
            <ac:spMk id="5" creationId="{26578A01-0BAA-3175-22EC-82C3080F3862}"/>
          </ac:spMkLst>
        </pc:spChg>
        <pc:picChg chg="add mod">
          <ac:chgData name="Amélie Tonneau" userId="a964d2ab-b20a-42af-a2e9-4ac5226a0cfd" providerId="ADAL" clId="{365CDC7C-0C83-43BB-805F-804AC4034912}" dt="2023-05-01T16:16:03.220" v="7348" actId="1076"/>
          <ac:picMkLst>
            <pc:docMk/>
            <pc:sldMk cId="2136858986" sldId="294"/>
            <ac:picMk id="6" creationId="{D3FD884D-C0F7-0770-98EA-A4D3981BD348}"/>
          </ac:picMkLst>
        </pc:picChg>
      </pc:sldChg>
      <pc:sldChg chg="modSp add mod ord modNotesTx">
        <pc:chgData name="Amélie Tonneau" userId="a964d2ab-b20a-42af-a2e9-4ac5226a0cfd" providerId="ADAL" clId="{365CDC7C-0C83-43BB-805F-804AC4034912}" dt="2023-05-03T14:33:07.542" v="12929" actId="20577"/>
        <pc:sldMkLst>
          <pc:docMk/>
          <pc:sldMk cId="1873163625" sldId="295"/>
        </pc:sldMkLst>
        <pc:spChg chg="mod">
          <ac:chgData name="Amélie Tonneau" userId="a964d2ab-b20a-42af-a2e9-4ac5226a0cfd" providerId="ADAL" clId="{365CDC7C-0C83-43BB-805F-804AC4034912}" dt="2023-05-02T15:14:24.730" v="11297" actId="6549"/>
          <ac:spMkLst>
            <pc:docMk/>
            <pc:sldMk cId="1873163625" sldId="295"/>
            <ac:spMk id="2" creationId="{ABBEECA9-2041-55DB-DA58-B30869BB6346}"/>
          </ac:spMkLst>
        </pc:spChg>
        <pc:spChg chg="mod">
          <ac:chgData name="Amélie Tonneau" userId="a964d2ab-b20a-42af-a2e9-4ac5226a0cfd" providerId="ADAL" clId="{365CDC7C-0C83-43BB-805F-804AC4034912}" dt="2023-05-03T14:32:07.132" v="12901" actId="1076"/>
          <ac:spMkLst>
            <pc:docMk/>
            <pc:sldMk cId="1873163625" sldId="295"/>
            <ac:spMk id="3" creationId="{FAD4297E-EF9C-1AF5-CA37-1A00B32CFC1C}"/>
          </ac:spMkLst>
        </pc:spChg>
      </pc:sldChg>
      <pc:sldChg chg="modSp new mod modShow">
        <pc:chgData name="Amélie Tonneau" userId="a964d2ab-b20a-42af-a2e9-4ac5226a0cfd" providerId="ADAL" clId="{365CDC7C-0C83-43BB-805F-804AC4034912}" dt="2023-05-03T14:34:37.070" v="13034" actId="20577"/>
        <pc:sldMkLst>
          <pc:docMk/>
          <pc:sldMk cId="3513349064" sldId="296"/>
        </pc:sldMkLst>
        <pc:spChg chg="mod">
          <ac:chgData name="Amélie Tonneau" userId="a964d2ab-b20a-42af-a2e9-4ac5226a0cfd" providerId="ADAL" clId="{365CDC7C-0C83-43BB-805F-804AC4034912}" dt="2023-05-02T15:25:11.434" v="11952" actId="20577"/>
          <ac:spMkLst>
            <pc:docMk/>
            <pc:sldMk cId="3513349064" sldId="296"/>
            <ac:spMk id="2" creationId="{274D3DB4-82C3-F4E8-F0D5-6459271A43A7}"/>
          </ac:spMkLst>
        </pc:spChg>
        <pc:spChg chg="mod">
          <ac:chgData name="Amélie Tonneau" userId="a964d2ab-b20a-42af-a2e9-4ac5226a0cfd" providerId="ADAL" clId="{365CDC7C-0C83-43BB-805F-804AC4034912}" dt="2023-05-03T14:34:37.070" v="13034" actId="20577"/>
          <ac:spMkLst>
            <pc:docMk/>
            <pc:sldMk cId="3513349064" sldId="296"/>
            <ac:spMk id="3" creationId="{A2D7D15A-C053-B332-6FB6-64E03C54303D}"/>
          </ac:spMkLst>
        </pc:spChg>
      </pc:sldChg>
      <pc:sldMasterChg chg="modSp">
        <pc:chgData name="Amélie Tonneau" userId="a964d2ab-b20a-42af-a2e9-4ac5226a0cfd" providerId="ADAL" clId="{365CDC7C-0C83-43BB-805F-804AC4034912}" dt="2023-05-01T16:20:11.782" v="7686" actId="735"/>
        <pc:sldMasterMkLst>
          <pc:docMk/>
          <pc:sldMasterMk cId="2716815448" sldId="2147483660"/>
        </pc:sldMasterMkLst>
      </pc:sldMasterChg>
      <pc:sldMasterChg chg="delSp modSp mod modSldLayout">
        <pc:chgData name="Amélie Tonneau" userId="a964d2ab-b20a-42af-a2e9-4ac5226a0cfd" providerId="ADAL" clId="{365CDC7C-0C83-43BB-805F-804AC4034912}" dt="2023-05-01T16:20:21.991" v="7689" actId="478"/>
        <pc:sldMasterMkLst>
          <pc:docMk/>
          <pc:sldMasterMk cId="2639349262" sldId="2147483664"/>
        </pc:sldMasterMkLst>
        <pc:spChg chg="del mod">
          <ac:chgData name="Amélie Tonneau" userId="a964d2ab-b20a-42af-a2e9-4ac5226a0cfd" providerId="ADAL" clId="{365CDC7C-0C83-43BB-805F-804AC4034912}" dt="2023-05-01T16:20:21.991" v="7689" actId="478"/>
          <ac:spMkLst>
            <pc:docMk/>
            <pc:sldMasterMk cId="2639349262" sldId="2147483664"/>
            <ac:spMk id="7" creationId="{00000000-0000-0000-0000-000000000000}"/>
          </ac:spMkLst>
        </pc:spChg>
        <pc:sldLayoutChg chg="modSp">
          <pc:chgData name="Amélie Tonneau" userId="a964d2ab-b20a-42af-a2e9-4ac5226a0cfd" providerId="ADAL" clId="{365CDC7C-0C83-43BB-805F-804AC4034912}" dt="2023-05-01T16:20:05.933" v="7685" actId="735"/>
          <pc:sldLayoutMkLst>
            <pc:docMk/>
            <pc:sldMasterMk cId="2639349262" sldId="2147483664"/>
            <pc:sldLayoutMk cId="3315551214" sldId="2147483666"/>
          </pc:sldLayoutMkLst>
        </pc:sldLayoutChg>
      </pc:sldMasterChg>
    </pc:docChg>
  </pc:docChgLst>
  <pc:docChgLst>
    <pc:chgData name="Amélie Tonneau" userId="S::amelie.tonneau@unamur.be::a964d2ab-b20a-42af-a2e9-4ac5226a0cfd" providerId="AD" clId="Web-{28091144-6898-4D8A-9136-14715EE66A4E}"/>
    <pc:docChg chg="modSld">
      <pc:chgData name="Amélie Tonneau" userId="S::amelie.tonneau@unamur.be::a964d2ab-b20a-42af-a2e9-4ac5226a0cfd" providerId="AD" clId="Web-{28091144-6898-4D8A-9136-14715EE66A4E}" dt="2023-05-01T14:16:16.354" v="38"/>
      <pc:docMkLst>
        <pc:docMk/>
      </pc:docMkLst>
      <pc:sldChg chg="addSp delSp modSp">
        <pc:chgData name="Amélie Tonneau" userId="S::amelie.tonneau@unamur.be::a964d2ab-b20a-42af-a2e9-4ac5226a0cfd" providerId="AD" clId="Web-{28091144-6898-4D8A-9136-14715EE66A4E}" dt="2023-05-01T14:16:16.354" v="38"/>
        <pc:sldMkLst>
          <pc:docMk/>
          <pc:sldMk cId="1172832970" sldId="289"/>
        </pc:sldMkLst>
        <pc:spChg chg="mod">
          <ac:chgData name="Amélie Tonneau" userId="S::amelie.tonneau@unamur.be::a964d2ab-b20a-42af-a2e9-4ac5226a0cfd" providerId="AD" clId="Web-{28091144-6898-4D8A-9136-14715EE66A4E}" dt="2023-05-01T14:15:51.571" v="36" actId="20577"/>
          <ac:spMkLst>
            <pc:docMk/>
            <pc:sldMk cId="1172832970" sldId="289"/>
            <ac:spMk id="2" creationId="{ABBEECA9-2041-55DB-DA58-B30869BB6346}"/>
          </ac:spMkLst>
        </pc:spChg>
        <pc:spChg chg="del">
          <ac:chgData name="Amélie Tonneau" userId="S::amelie.tonneau@unamur.be::a964d2ab-b20a-42af-a2e9-4ac5226a0cfd" providerId="AD" clId="Web-{28091144-6898-4D8A-9136-14715EE66A4E}" dt="2023-05-01T14:15:55.196" v="37"/>
          <ac:spMkLst>
            <pc:docMk/>
            <pc:sldMk cId="1172832970" sldId="289"/>
            <ac:spMk id="3" creationId="{FAD4297E-EF9C-1AF5-CA37-1A00B32CFC1C}"/>
          </ac:spMkLst>
        </pc:spChg>
        <pc:spChg chg="add del mod">
          <ac:chgData name="Amélie Tonneau" userId="S::amelie.tonneau@unamur.be::a964d2ab-b20a-42af-a2e9-4ac5226a0cfd" providerId="AD" clId="Web-{28091144-6898-4D8A-9136-14715EE66A4E}" dt="2023-05-01T14:16:16.354" v="38"/>
          <ac:spMkLst>
            <pc:docMk/>
            <pc:sldMk cId="1172832970" sldId="289"/>
            <ac:spMk id="6" creationId="{6D96AF4D-CF7D-B7A6-0F97-47FA674FEB80}"/>
          </ac:spMkLst>
        </pc:spChg>
      </pc:sldChg>
    </pc:docChg>
  </pc:docChgLst>
  <pc:docChgLst>
    <pc:chgData name="Guillaume Mele" userId="S::guillaume.mele@unamur.be::0a1d271b-1f19-4583-ac3c-12ea7f20eff3" providerId="AD" clId="Web-{1E433803-1CCA-46E4-8FB4-3793E44FBD2B}"/>
    <pc:docChg chg="modSld">
      <pc:chgData name="Guillaume Mele" userId="S::guillaume.mele@unamur.be::0a1d271b-1f19-4583-ac3c-12ea7f20eff3" providerId="AD" clId="Web-{1E433803-1CCA-46E4-8FB4-3793E44FBD2B}" dt="2023-05-01T16:23:10.633" v="126" actId="1076"/>
      <pc:docMkLst>
        <pc:docMk/>
      </pc:docMkLst>
      <pc:sldChg chg="modSp modNotes">
        <pc:chgData name="Guillaume Mele" userId="S::guillaume.mele@unamur.be::0a1d271b-1f19-4583-ac3c-12ea7f20eff3" providerId="AD" clId="Web-{1E433803-1CCA-46E4-8FB4-3793E44FBD2B}" dt="2023-05-01T16:23:10.633" v="126" actId="1076"/>
        <pc:sldMkLst>
          <pc:docMk/>
          <pc:sldMk cId="728075478" sldId="279"/>
        </pc:sldMkLst>
        <pc:spChg chg="mod">
          <ac:chgData name="Guillaume Mele" userId="S::guillaume.mele@unamur.be::0a1d271b-1f19-4583-ac3c-12ea7f20eff3" providerId="AD" clId="Web-{1E433803-1CCA-46E4-8FB4-3793E44FBD2B}" dt="2023-05-01T16:23:10.633" v="126" actId="1076"/>
          <ac:spMkLst>
            <pc:docMk/>
            <pc:sldMk cId="728075478" sldId="279"/>
            <ac:spMk id="3" creationId="{650A9F0D-4632-53FB-8BE0-FF98578EBD6D}"/>
          </ac:spMkLst>
        </pc:spChg>
        <pc:picChg chg="mod">
          <ac:chgData name="Guillaume Mele" userId="S::guillaume.mele@unamur.be::0a1d271b-1f19-4583-ac3c-12ea7f20eff3" providerId="AD" clId="Web-{1E433803-1CCA-46E4-8FB4-3793E44FBD2B}" dt="2023-05-01T16:22:16.520" v="80" actId="1076"/>
          <ac:picMkLst>
            <pc:docMk/>
            <pc:sldMk cId="728075478" sldId="279"/>
            <ac:picMk id="7" creationId="{44EBAE55-C8ED-C654-91C7-64B12E13C2C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BBE10-793A-C945-80C1-6339169BCDC6}" type="datetimeFigureOut">
              <a:rPr lang="fr-FR" smtClean="0"/>
              <a:t>03/05/2023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B1E7C-FDBA-7845-983C-4104439B1517}" type="slidenum">
              <a:rPr lang="fr-FR" smtClean="0"/>
              <a:t>‹N°›</a:t>
            </a:fld>
            <a:endParaRPr lang="fr-FR"/>
          </a:p>
        </p:txBody>
      </p:sp>
    </p:spTree>
    <p:extLst>
      <p:ext uri="{BB962C8B-B14F-4D97-AF65-F5344CB8AC3E}">
        <p14:creationId xmlns:p14="http://schemas.microsoft.com/office/powerpoint/2010/main" val="37823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25 min avec questions-réponses </a:t>
            </a:r>
            <a:r>
              <a:rPr lang="fr-FR" dirty="0"/>
              <a:t> </a:t>
            </a:r>
            <a:endParaRPr lang="fr-BE" dirty="0"/>
          </a:p>
          <a:p>
            <a:r>
              <a:rPr lang="fr-BE" dirty="0"/>
              <a:t>Retour sur l’équipe </a:t>
            </a:r>
            <a:r>
              <a:rPr lang="fr-FR" dirty="0"/>
              <a:t> </a:t>
            </a:r>
            <a:endParaRPr lang="fr-BE" dirty="0"/>
          </a:p>
          <a:p>
            <a:r>
              <a:rPr lang="fr-BE" dirty="0"/>
              <a:t>Qui est dans la salle ? Interaction sur la définition de l’innovation, pour faire émerger les limites/difficultés de cette définition, premier défi de notre équipe</a:t>
            </a:r>
            <a:r>
              <a:rPr lang="fr-FR" dirty="0"/>
              <a:t> </a:t>
            </a:r>
            <a:endParaRPr lang="fr-BE" dirty="0"/>
          </a:p>
          <a:p>
            <a:r>
              <a:rPr lang="fr-BE" dirty="0"/>
              <a:t>Comment on a construit l’enquête ? Définition personnelle/institutionnelle, propre à chaque enseignant l’innovation</a:t>
            </a:r>
            <a:r>
              <a:rPr lang="fr-FR" dirty="0"/>
              <a:t> </a:t>
            </a:r>
            <a:endParaRPr lang="fr-BE" dirty="0"/>
          </a:p>
          <a:p>
            <a:r>
              <a:rPr lang="fr-BE" dirty="0"/>
              <a:t>Repenser la communication de PUNCH pour mieux se faire connaitre (montrer la transférabilité des activités/dispositifs, rêver le canal de communication comment atteindre/accrocher notre public, campagne de sensibilisation</a:t>
            </a:r>
            <a:r>
              <a:rPr lang="fr-FR" dirty="0"/>
              <a:t> </a:t>
            </a:r>
            <a:endParaRPr lang="fr-BE" dirty="0"/>
          </a:p>
          <a:p>
            <a:r>
              <a:rPr lang="fr-BE" dirty="0"/>
              <a:t>Plan d’innovation - Revue de littérature à enrichir - définition d’innovation pour notre institution - Entretiens – dispositifs identifiés (regroupement) - comment réaliser la mise en valeur des dispositifs</a:t>
            </a:r>
            <a:r>
              <a:rPr lang="fr-FR" dirty="0"/>
              <a:t> </a:t>
            </a:r>
            <a:endParaRPr lang="fr-BE" dirty="0"/>
          </a:p>
          <a:p>
            <a:endParaRPr lang="fr-BE" dirty="0"/>
          </a:p>
          <a:p>
            <a:r>
              <a:rPr lang="fr-FR" dirty="0"/>
              <a:t>Présentation Montréal : </a:t>
            </a:r>
            <a:endParaRPr lang="fr-BE" dirty="0"/>
          </a:p>
          <a:p>
            <a:pPr marL="285750" indent="-285750">
              <a:buFont typeface="Symbol"/>
              <a:buChar char="•"/>
            </a:pPr>
            <a:r>
              <a:rPr lang="fr-FR" dirty="0"/>
              <a:t>Retour sur l’équipe au sein du DET</a:t>
            </a:r>
            <a:endParaRPr lang="fr-BE" dirty="0"/>
          </a:p>
          <a:p>
            <a:r>
              <a:rPr lang="fr-FR" dirty="0"/>
              <a:t>Service au sein de DET actuellement et service inclus au sein de la future FASEF pour soutenir les pratiques pédagogiques et promouvoir l’innovation.</a:t>
            </a:r>
            <a:endParaRPr lang="fr-BE" dirty="0"/>
          </a:p>
          <a:p>
            <a:pPr marL="285750" indent="-285750">
              <a:buFont typeface="Symbol"/>
              <a:buChar char="•"/>
            </a:pPr>
            <a:r>
              <a:rPr lang="fr-FR" dirty="0"/>
              <a:t>Qui êtes-vous ? Pour mettre en perspective le point suivant</a:t>
            </a:r>
            <a:endParaRPr lang="fr-BE" dirty="0"/>
          </a:p>
          <a:p>
            <a:r>
              <a:rPr lang="fr-FR" dirty="0"/>
              <a:t>Présentation de l’équipe PUNCH ? et de nos casquettes ? </a:t>
            </a:r>
            <a:endParaRPr lang="fr-BE" dirty="0"/>
          </a:p>
          <a:p>
            <a:pPr marL="285750" indent="-285750">
              <a:buFont typeface="Symbol"/>
              <a:buChar char="•"/>
            </a:pPr>
            <a:r>
              <a:rPr lang="fr-FR" dirty="0"/>
              <a:t>Plan d’innovation pédagogique (analyse, construction, document final)</a:t>
            </a:r>
            <a:endParaRPr lang="fr-BE" dirty="0"/>
          </a:p>
          <a:p>
            <a:endParaRPr lang="fr-BE" dirty="0"/>
          </a:p>
          <a:p>
            <a:pPr marL="285750" indent="-285750">
              <a:buFont typeface="Symbol"/>
              <a:buChar char="•"/>
            </a:pPr>
            <a:r>
              <a:rPr lang="fr-FR" dirty="0"/>
              <a:t>Demander aux gens de donner leur propre définition de l’innovation </a:t>
            </a:r>
            <a:endParaRPr lang="fr-BE" dirty="0"/>
          </a:p>
          <a:p>
            <a:r>
              <a:rPr lang="fr-FR" dirty="0"/>
              <a:t>Demander aux participants d’écrire 1 ou 2 mot(s) sur le terme innovation pour faire rebondir notre conception de l’innovation avec leurs représentations de l’innovation. Cela permettra d’illustrer notre réflexion initiale et les discussions avec LS où nous avons des définitions différentes de l’innovation.</a:t>
            </a:r>
            <a:endParaRPr lang="fr-BE" dirty="0"/>
          </a:p>
          <a:p>
            <a:pPr marL="285750" indent="-285750">
              <a:buFont typeface="Symbol"/>
              <a:buChar char="•"/>
            </a:pPr>
            <a:r>
              <a:rPr lang="fr-FR" dirty="0"/>
              <a:t>Définition propre de l’innovation pédagogique</a:t>
            </a:r>
            <a:endParaRPr lang="fr-BE" dirty="0"/>
          </a:p>
          <a:p>
            <a:pPr marL="285750" indent="-285750">
              <a:buFont typeface="Symbol"/>
              <a:buChar char="•"/>
            </a:pPr>
            <a:r>
              <a:rPr lang="fr-FR" dirty="0"/>
              <a:t>Entretiens et enquêtes</a:t>
            </a:r>
            <a:endParaRPr lang="fr-BE" dirty="0"/>
          </a:p>
          <a:p>
            <a:pPr marL="285750" indent="-285750">
              <a:buFont typeface="Symbol"/>
              <a:buChar char="•"/>
            </a:pPr>
            <a:r>
              <a:rPr lang="fr-FR" dirty="0"/>
              <a:t>Identification des dispositifs (Travail par clusters ?)</a:t>
            </a:r>
            <a:endParaRPr lang="fr-BE" dirty="0"/>
          </a:p>
          <a:p>
            <a:pPr marL="285750" indent="-285750">
              <a:buFont typeface="Symbol"/>
              <a:buChar char="•"/>
            </a:pPr>
            <a:r>
              <a:rPr lang="fr-FR" dirty="0"/>
              <a:t>Mobilisation des résultats pour stimuler le corps enseignant et inciter à l’innovation (marché des pratiques, appels à projets)</a:t>
            </a:r>
            <a:endParaRPr lang="fr-BE" dirty="0"/>
          </a:p>
          <a:p>
            <a:endParaRPr lang="fr-BE" dirty="0"/>
          </a:p>
          <a:p>
            <a:endParaRPr lang="fr-BE" sz="1800" dirty="0">
              <a:latin typeface="Times New Roman"/>
              <a:cs typeface="Times New Roman"/>
            </a:endParaRPr>
          </a:p>
        </p:txBody>
      </p:sp>
      <p:sp>
        <p:nvSpPr>
          <p:cNvPr id="4" name="Espace réservé du numéro de diapositive 3"/>
          <p:cNvSpPr>
            <a:spLocks noGrp="1"/>
          </p:cNvSpPr>
          <p:nvPr>
            <p:ph type="sldNum" sz="quarter" idx="5"/>
          </p:nvPr>
        </p:nvSpPr>
        <p:spPr/>
        <p:txBody>
          <a:bodyPr/>
          <a:lstStyle/>
          <a:p>
            <a:fld id="{A6FB1E7C-FDBA-7845-983C-4104439B1517}" type="slidenum">
              <a:rPr lang="fr-FR" smtClean="0"/>
              <a:t>1</a:t>
            </a:fld>
            <a:endParaRPr lang="fr-FR"/>
          </a:p>
        </p:txBody>
      </p:sp>
    </p:spTree>
    <p:extLst>
      <p:ext uri="{BB962C8B-B14F-4D97-AF65-F5344CB8AC3E}">
        <p14:creationId xmlns:p14="http://schemas.microsoft.com/office/powerpoint/2010/main" val="1098237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Quelles sont les actions que nous allons prendre ou mettre en place pour stimuler l’innovation pédagogique au sein de l’</a:t>
            </a:r>
            <a:r>
              <a:rPr lang="fr-BE" dirty="0" err="1"/>
              <a:t>Unamur</a:t>
            </a:r>
            <a:r>
              <a:rPr lang="fr-BE" dirty="0"/>
              <a:t> ?</a:t>
            </a:r>
          </a:p>
          <a:p>
            <a:r>
              <a:rPr lang="fr-BE" dirty="0"/>
              <a:t>Nous sommes un service </a:t>
            </a:r>
            <a:r>
              <a:rPr lang="fr-BE" dirty="0" err="1"/>
              <a:t>interfacultaire</a:t>
            </a:r>
            <a:r>
              <a:rPr lang="fr-BE" dirty="0"/>
              <a:t> ! Le cœur de notre mission est d’offrir des services aux </a:t>
            </a:r>
            <a:r>
              <a:rPr lang="fr-BE" dirty="0" err="1"/>
              <a:t>enseignant-es</a:t>
            </a:r>
            <a:r>
              <a:rPr lang="fr-BE" dirty="0"/>
              <a:t> et aux facultés qui le souhaitent. Nous continuons à nous former et à réaliser une veille </a:t>
            </a:r>
            <a:r>
              <a:rPr lang="fr-BE" dirty="0" err="1"/>
              <a:t>pégagogique</a:t>
            </a:r>
            <a:r>
              <a:rPr lang="fr-BE" dirty="0"/>
              <a:t>.</a:t>
            </a:r>
          </a:p>
          <a:p>
            <a:r>
              <a:rPr lang="fr-BE" dirty="0"/>
              <a:t>Plusieurs chantiers se mettent en place : relance des appels à projets PUNCH pour stimuler l’innovation pédagogique et </a:t>
            </a:r>
            <a:r>
              <a:rPr lang="fr-BE"/>
              <a:t>aller</a:t>
            </a:r>
            <a:r>
              <a:rPr lang="fr-BE" dirty="0"/>
              <a:t> à la rencontre des acteurs de l’enseignement de notre institution pour récolter leurs pratiques et en savoir davantage sur leurs matières d’enseigner, d’interagir avec les </a:t>
            </a:r>
            <a:r>
              <a:rPr lang="fr-BE" dirty="0" err="1"/>
              <a:t>étudiant-es</a:t>
            </a:r>
            <a:r>
              <a:rPr lang="fr-BE" dirty="0"/>
              <a:t>.</a:t>
            </a:r>
          </a:p>
          <a:p>
            <a:r>
              <a:rPr lang="fr-BE" dirty="0"/>
              <a:t>Je vais approfondir ce dernier chantier dans les slides suivants.</a:t>
            </a:r>
          </a:p>
        </p:txBody>
      </p:sp>
      <p:sp>
        <p:nvSpPr>
          <p:cNvPr id="4" name="Espace réservé du numéro de diapositive 3"/>
          <p:cNvSpPr>
            <a:spLocks noGrp="1"/>
          </p:cNvSpPr>
          <p:nvPr>
            <p:ph type="sldNum" sz="quarter" idx="5"/>
          </p:nvPr>
        </p:nvSpPr>
        <p:spPr/>
        <p:txBody>
          <a:bodyPr/>
          <a:lstStyle/>
          <a:p>
            <a:fld id="{A6FB1E7C-FDBA-7845-983C-4104439B1517}" type="slidenum">
              <a:rPr lang="fr-FR" smtClean="0"/>
              <a:t>10</a:t>
            </a:fld>
            <a:endParaRPr lang="fr-FR"/>
          </a:p>
        </p:txBody>
      </p:sp>
    </p:spTree>
    <p:extLst>
      <p:ext uri="{BB962C8B-B14F-4D97-AF65-F5344CB8AC3E}">
        <p14:creationId xmlns:p14="http://schemas.microsoft.com/office/powerpoint/2010/main" val="1122431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Nous nous sommes tout d’abord intéressé à la définition d’innovation pédagogique.</a:t>
            </a:r>
          </a:p>
          <a:p>
            <a:r>
              <a:rPr lang="fr-BE" dirty="0"/>
              <a:t>Nous avons parcouru la littérature en la matière pour trouver une définition qui nous convienne.</a:t>
            </a:r>
            <a:endParaRPr lang="fr-BE" dirty="0">
              <a:cs typeface="Calibri"/>
            </a:endParaRPr>
          </a:p>
          <a:p>
            <a:r>
              <a:rPr lang="fr-BE" dirty="0"/>
              <a:t>Lors de la rédaction du plan d’innovation pédagogique, nous avons utilisé la définition d’innovation péda de Cros.</a:t>
            </a:r>
            <a:endParaRPr lang="fr-BE" dirty="0">
              <a:cs typeface="Calibri"/>
            </a:endParaRPr>
          </a:p>
          <a:p>
            <a:r>
              <a:rPr lang="fr-BE" dirty="0"/>
              <a:t>Et c’est avec cette définition en tête que nous avons été rencontré les </a:t>
            </a:r>
            <a:r>
              <a:rPr lang="fr-BE" dirty="0" err="1"/>
              <a:t>enseignant-es</a:t>
            </a:r>
            <a:r>
              <a:rPr lang="fr-BE" dirty="0"/>
              <a:t>.</a:t>
            </a:r>
            <a:endParaRPr lang="fr-FR" dirty="0"/>
          </a:p>
        </p:txBody>
      </p:sp>
      <p:sp>
        <p:nvSpPr>
          <p:cNvPr id="4" name="Espace réservé du numéro de diapositive 3"/>
          <p:cNvSpPr>
            <a:spLocks noGrp="1"/>
          </p:cNvSpPr>
          <p:nvPr>
            <p:ph type="sldNum" sz="quarter" idx="5"/>
          </p:nvPr>
        </p:nvSpPr>
        <p:spPr/>
        <p:txBody>
          <a:bodyPr/>
          <a:lstStyle/>
          <a:p>
            <a:fld id="{A6FB1E7C-FDBA-7845-983C-4104439B1517}" type="slidenum">
              <a:rPr lang="fr-FR" smtClean="0"/>
              <a:t>11</a:t>
            </a:fld>
            <a:endParaRPr lang="fr-FR"/>
          </a:p>
        </p:txBody>
      </p:sp>
    </p:spTree>
    <p:extLst>
      <p:ext uri="{BB962C8B-B14F-4D97-AF65-F5344CB8AC3E}">
        <p14:creationId xmlns:p14="http://schemas.microsoft.com/office/powerpoint/2010/main" val="3651665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L’équipe s’est réparti les différentes entités de notre institution pour aller à la rencontre des </a:t>
            </a:r>
            <a:r>
              <a:rPr lang="fr-BE" dirty="0" err="1"/>
              <a:t>enseignant-es</a:t>
            </a:r>
            <a:r>
              <a:rPr lang="fr-BE" dirty="0"/>
              <a:t>. Nous avons contacté les coordinateurs-</a:t>
            </a:r>
            <a:r>
              <a:rPr lang="fr-BE" dirty="0" err="1"/>
              <a:t>trice</a:t>
            </a:r>
            <a:r>
              <a:rPr lang="fr-BE" dirty="0"/>
              <a:t>/collaborateur-</a:t>
            </a:r>
            <a:r>
              <a:rPr lang="fr-BE" dirty="0" err="1"/>
              <a:t>trices</a:t>
            </a:r>
            <a:r>
              <a:rPr lang="fr-BE" dirty="0"/>
              <a:t> pédagogiques des facultés pour qu’ils-elles nous dressent une liste de personnes inspirées/engagées en pédagogie.</a:t>
            </a:r>
          </a:p>
          <a:p>
            <a:r>
              <a:rPr lang="fr-BE" dirty="0"/>
              <a:t>Nous avons menés des entretiens (qualitatifs).</a:t>
            </a:r>
          </a:p>
          <a:p>
            <a:r>
              <a:rPr lang="fr-BE" dirty="0"/>
              <a:t>Rencontres dans le but d’identifier ce qui améliorent les apprentissages des </a:t>
            </a:r>
            <a:r>
              <a:rPr lang="fr-BE" dirty="0" err="1"/>
              <a:t>étudiant-es</a:t>
            </a:r>
            <a:r>
              <a:rPr lang="fr-BE" dirty="0"/>
              <a:t>.</a:t>
            </a:r>
          </a:p>
          <a:p>
            <a:r>
              <a:rPr lang="fr-BE" dirty="0"/>
              <a:t>Exemples de questions :</a:t>
            </a:r>
          </a:p>
          <a:p>
            <a:pPr marL="171450" indent="-171450">
              <a:buFontTx/>
              <a:buChar char="-"/>
            </a:pPr>
            <a:r>
              <a:rPr lang="fr-FR" dirty="0"/>
              <a:t>Quel type de cours/enseignement ? Par exemple : cours magistral, TP, TD, séminaire, autre... </a:t>
            </a:r>
            <a:endParaRPr lang="fr-BE" dirty="0"/>
          </a:p>
          <a:p>
            <a:pPr marL="171450" indent="-171450">
              <a:buFontTx/>
              <a:buChar char="-"/>
            </a:pPr>
            <a:r>
              <a:rPr lang="fr-FR" dirty="0"/>
              <a:t>Cette pratique inspirante intervient-elle pour partie dans l’évaluation des étudiants-es ? Si oui, comment ?</a:t>
            </a:r>
            <a:endParaRPr lang="fr-BE" dirty="0"/>
          </a:p>
          <a:p>
            <a:pPr marL="171450" indent="-171450">
              <a:buFontTx/>
              <a:buChar char="-"/>
            </a:pPr>
            <a:r>
              <a:rPr lang="fr-FR" sz="1800" b="0" i="0" dirty="0">
                <a:solidFill>
                  <a:srgbClr val="000000"/>
                </a:solidFill>
                <a:effectLst/>
                <a:latin typeface="Segoe UI" panose="020B0502040204020203" pitchFamily="34" charset="0"/>
              </a:rPr>
              <a:t>Utilisez-vous un </a:t>
            </a:r>
            <a:r>
              <a:rPr lang="fr-FR" sz="1800" b="0" i="0" dirty="0">
                <a:solidFill>
                  <a:srgbClr val="000000"/>
                </a:solidFill>
                <a:effectLst/>
                <a:latin typeface="Calibri" panose="020F0502020204030204" pitchFamily="34" charset="0"/>
              </a:rPr>
              <a:t>local en particulier pour cette pratique enseignante ? Si oui, pouvez-vous le situer, et décrire pourquoi ? Exemple : local avec mobilier modulable, local avec équipement numérique... </a:t>
            </a:r>
            <a:endParaRPr lang="fr-BE" sz="1800" b="0" i="0" dirty="0">
              <a:solidFill>
                <a:srgbClr val="000000"/>
              </a:solidFill>
              <a:effectLst/>
              <a:latin typeface="Calibri" panose="020F0502020204030204" pitchFamily="34" charset="0"/>
            </a:endParaRPr>
          </a:p>
          <a:p>
            <a:pPr marL="171450" indent="-171450">
              <a:buFontTx/>
              <a:buChar char="-"/>
            </a:pPr>
            <a:r>
              <a:rPr lang="fr-FR" dirty="0"/>
              <a:t>Quels outils (numériques ou non) avez-vous utilisés ? Et à travers ça, avez-vous identifié un manque de compétences vis-à-vis de ces outils, qu'il s'agisse des </a:t>
            </a:r>
            <a:r>
              <a:rPr lang="fr-FR" dirty="0" err="1"/>
              <a:t>étudiant-es</a:t>
            </a:r>
            <a:r>
              <a:rPr lang="fr-FR" dirty="0"/>
              <a:t> ou des porteur-</a:t>
            </a:r>
            <a:r>
              <a:rPr lang="fr-FR" dirty="0" err="1"/>
              <a:t>euses</a:t>
            </a:r>
            <a:r>
              <a:rPr lang="fr-FR" dirty="0"/>
              <a:t> de projet ?  </a:t>
            </a:r>
          </a:p>
        </p:txBody>
      </p:sp>
      <p:sp>
        <p:nvSpPr>
          <p:cNvPr id="4" name="Espace réservé du numéro de diapositive 3"/>
          <p:cNvSpPr>
            <a:spLocks noGrp="1"/>
          </p:cNvSpPr>
          <p:nvPr>
            <p:ph type="sldNum" sz="quarter" idx="5"/>
          </p:nvPr>
        </p:nvSpPr>
        <p:spPr/>
        <p:txBody>
          <a:bodyPr/>
          <a:lstStyle/>
          <a:p>
            <a:fld id="{A6FB1E7C-FDBA-7845-983C-4104439B1517}" type="slidenum">
              <a:rPr lang="fr-FR" smtClean="0"/>
              <a:t>12</a:t>
            </a:fld>
            <a:endParaRPr lang="fr-FR"/>
          </a:p>
        </p:txBody>
      </p:sp>
    </p:spTree>
    <p:extLst>
      <p:ext uri="{BB962C8B-B14F-4D97-AF65-F5344CB8AC3E}">
        <p14:creationId xmlns:p14="http://schemas.microsoft.com/office/powerpoint/2010/main" val="413513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Et finalement : « A l’UNamur, quelle pourrait être la définition de l’innovation pédagogique ? »</a:t>
            </a:r>
          </a:p>
          <a:p>
            <a:endParaRPr lang="fr-BE" dirty="0"/>
          </a:p>
          <a:p>
            <a:r>
              <a:rPr lang="fr-BE" dirty="0"/>
              <a:t>Nous avons récoltés de nombreuses données lors de nos entretiens et nous cherchons des critères qui nous permettent de comparer, catégoriser tout ce matériau.</a:t>
            </a:r>
          </a:p>
          <a:p>
            <a:r>
              <a:rPr lang="fr-BE" dirty="0"/>
              <a:t>Nous sommes retourné dans la littérature pour trouver une source pour nous aider dans cette tâche.</a:t>
            </a:r>
          </a:p>
          <a:p>
            <a:r>
              <a:rPr lang="fr-BE" dirty="0" err="1"/>
              <a:t>Walder</a:t>
            </a:r>
            <a:r>
              <a:rPr lang="fr-BE" dirty="0"/>
              <a:t> nous offre une source intéressante comprenant des critères pour définir cette notion d’innovation pédagogique. Chacune de ces notions distinctives est précisée à l’aide de différents sous-concepts qui vont nous permettre de « mesurer/évaluer » l’intensité de l’innovation chez chacun des </a:t>
            </a:r>
            <a:r>
              <a:rPr lang="fr-BE" dirty="0" err="1"/>
              <a:t>enseignant-es</a:t>
            </a:r>
            <a:r>
              <a:rPr lang="fr-BE" dirty="0"/>
              <a:t> </a:t>
            </a:r>
            <a:r>
              <a:rPr lang="fr-BE" dirty="0" err="1"/>
              <a:t>rencontré-es</a:t>
            </a:r>
            <a:r>
              <a:rPr lang="fr-BE" dirty="0"/>
              <a:t>.</a:t>
            </a:r>
          </a:p>
          <a:p>
            <a:r>
              <a:rPr lang="fr-BE" dirty="0"/>
              <a:t>Ce travail est en cours…</a:t>
            </a:r>
          </a:p>
          <a:p>
            <a:r>
              <a:rPr lang="fr-BE" dirty="0"/>
              <a:t>Notre objectif est pouvoir définir l’innovation pédagogique à l’UNamur en 2023.</a:t>
            </a:r>
          </a:p>
        </p:txBody>
      </p:sp>
      <p:sp>
        <p:nvSpPr>
          <p:cNvPr id="4" name="Espace réservé du numéro de diapositive 3"/>
          <p:cNvSpPr>
            <a:spLocks noGrp="1"/>
          </p:cNvSpPr>
          <p:nvPr>
            <p:ph type="sldNum" sz="quarter" idx="5"/>
          </p:nvPr>
        </p:nvSpPr>
        <p:spPr/>
        <p:txBody>
          <a:bodyPr/>
          <a:lstStyle/>
          <a:p>
            <a:fld id="{A6FB1E7C-FDBA-7845-983C-4104439B1517}" type="slidenum">
              <a:rPr lang="fr-FR" smtClean="0"/>
              <a:t>13</a:t>
            </a:fld>
            <a:endParaRPr lang="fr-FR"/>
          </a:p>
        </p:txBody>
      </p:sp>
    </p:spTree>
    <p:extLst>
      <p:ext uri="{BB962C8B-B14F-4D97-AF65-F5344CB8AC3E}">
        <p14:creationId xmlns:p14="http://schemas.microsoft.com/office/powerpoint/2010/main" val="4286149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Comment allons-nous faire vivre cette innovation au sein de notre institution ?</a:t>
            </a:r>
          </a:p>
          <a:p>
            <a:r>
              <a:rPr lang="fr-FR" dirty="0"/>
              <a:t>Premier résultat de notre travail en péda inspirante</a:t>
            </a:r>
          </a:p>
          <a:p>
            <a:r>
              <a:rPr lang="fr-FR" dirty="0"/>
              <a:t>L’équipe </a:t>
            </a:r>
            <a:r>
              <a:rPr lang="fr-FR" dirty="0" err="1"/>
              <a:t>PUNCh</a:t>
            </a:r>
            <a:r>
              <a:rPr lang="fr-FR" dirty="0"/>
              <a:t> a le plaisir de vous convier à son Grand Banquet des pratiques pédagogiques inspirantes qui se tiendra le 17 mai 2023 en matinée. </a:t>
            </a:r>
          </a:p>
          <a:p>
            <a:r>
              <a:rPr lang="fr-FR" dirty="0"/>
              <a:t>Menu proposé par l’équipe </a:t>
            </a:r>
            <a:r>
              <a:rPr lang="fr-FR" dirty="0" err="1"/>
              <a:t>PUNCh</a:t>
            </a:r>
            <a:r>
              <a:rPr lang="fr-FR" dirty="0"/>
              <a:t>, cette demi-journée d’inspiration pédagogique sera émaillée :</a:t>
            </a:r>
          </a:p>
          <a:p>
            <a:pPr marL="171450" indent="-171450">
              <a:buFont typeface="Arial" panose="020B0604020202020204" pitchFamily="34" charset="0"/>
              <a:buChar char="•"/>
            </a:pPr>
            <a:r>
              <a:rPr lang="fr-FR" dirty="0"/>
              <a:t>d’une séance plénière portant sur le thème de l’innovation pédagogique</a:t>
            </a:r>
          </a:p>
          <a:p>
            <a:pPr marL="171450" indent="-171450">
              <a:buFont typeface="Arial" panose="020B0604020202020204" pitchFamily="34" charset="0"/>
              <a:buChar char="•"/>
            </a:pPr>
            <a:r>
              <a:rPr lang="fr-FR" dirty="0"/>
              <a:t>de différents ateliers dans lesquels des </a:t>
            </a:r>
            <a:r>
              <a:rPr lang="fr-FR" dirty="0" err="1"/>
              <a:t>enseignant-es</a:t>
            </a:r>
            <a:r>
              <a:rPr lang="fr-FR" dirty="0"/>
              <a:t> de notre institution vous exposeront </a:t>
            </a:r>
            <a:r>
              <a:rPr lang="fr-FR" dirty="0" err="1"/>
              <a:t>chacun-e</a:t>
            </a:r>
            <a:r>
              <a:rPr lang="fr-FR" dirty="0"/>
              <a:t> une pratique pédagogique inspirante concoctée par leurs soins et pourquoi pas… transférable ?</a:t>
            </a:r>
          </a:p>
        </p:txBody>
      </p:sp>
      <p:sp>
        <p:nvSpPr>
          <p:cNvPr id="4" name="Espace réservé du numéro de diapositive 3"/>
          <p:cNvSpPr>
            <a:spLocks noGrp="1"/>
          </p:cNvSpPr>
          <p:nvPr>
            <p:ph type="sldNum" sz="quarter" idx="5"/>
          </p:nvPr>
        </p:nvSpPr>
        <p:spPr/>
        <p:txBody>
          <a:bodyPr/>
          <a:lstStyle/>
          <a:p>
            <a:fld id="{A6FB1E7C-FDBA-7845-983C-4104439B1517}" type="slidenum">
              <a:rPr lang="fr-FR" smtClean="0"/>
              <a:t>14</a:t>
            </a:fld>
            <a:endParaRPr lang="fr-FR"/>
          </a:p>
        </p:txBody>
      </p:sp>
    </p:spTree>
    <p:extLst>
      <p:ext uri="{BB962C8B-B14F-4D97-AF65-F5344CB8AC3E}">
        <p14:creationId xmlns:p14="http://schemas.microsoft.com/office/powerpoint/2010/main" val="256861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Dans un second temps, idées, projets, perspectives pour les années à venir</a:t>
            </a:r>
            <a:endParaRPr lang="fr-FR"/>
          </a:p>
        </p:txBody>
      </p:sp>
      <p:sp>
        <p:nvSpPr>
          <p:cNvPr id="4" name="Espace réservé du numéro de diapositive 3"/>
          <p:cNvSpPr>
            <a:spLocks noGrp="1"/>
          </p:cNvSpPr>
          <p:nvPr>
            <p:ph type="sldNum" sz="quarter" idx="5"/>
          </p:nvPr>
        </p:nvSpPr>
        <p:spPr/>
        <p:txBody>
          <a:bodyPr/>
          <a:lstStyle/>
          <a:p>
            <a:fld id="{A6FB1E7C-FDBA-7845-983C-4104439B1517}" type="slidenum">
              <a:rPr lang="fr-FR" smtClean="0"/>
              <a:t>15</a:t>
            </a:fld>
            <a:endParaRPr lang="fr-FR"/>
          </a:p>
        </p:txBody>
      </p:sp>
    </p:spTree>
    <p:extLst>
      <p:ext uri="{BB962C8B-B14F-4D97-AF65-F5344CB8AC3E}">
        <p14:creationId xmlns:p14="http://schemas.microsoft.com/office/powerpoint/2010/main" val="1545707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Tous</a:t>
            </a:r>
            <a:endParaRPr lang="fr-FR"/>
          </a:p>
          <a:p>
            <a:r>
              <a:rPr lang="fr-BE"/>
              <a:t>Présentation des membres de l'équipe (tête et nom) + 2 ETP pour 4 personnes</a:t>
            </a:r>
            <a:endParaRPr lang="fr-FR">
              <a:cs typeface="Calibri"/>
            </a:endParaRPr>
          </a:p>
          <a:p>
            <a:pPr>
              <a:spcBef>
                <a:spcPct val="20000"/>
              </a:spcBef>
              <a:spcAft>
                <a:spcPct val="0"/>
              </a:spcAft>
            </a:pPr>
            <a:endParaRPr lang="fr-BE">
              <a:cs typeface="Calibri"/>
            </a:endParaRPr>
          </a:p>
        </p:txBody>
      </p:sp>
      <p:sp>
        <p:nvSpPr>
          <p:cNvPr id="4" name="Espace réservé du numéro de diapositive 3"/>
          <p:cNvSpPr>
            <a:spLocks noGrp="1"/>
          </p:cNvSpPr>
          <p:nvPr>
            <p:ph type="sldNum" sz="quarter" idx="5"/>
          </p:nvPr>
        </p:nvSpPr>
        <p:spPr/>
        <p:txBody>
          <a:bodyPr/>
          <a:lstStyle/>
          <a:p>
            <a:fld id="{A6FB1E7C-FDBA-7845-983C-4104439B1517}" type="slidenum">
              <a:rPr lang="fr-FR" smtClean="0"/>
              <a:t>2</a:t>
            </a:fld>
            <a:endParaRPr lang="fr-FR"/>
          </a:p>
        </p:txBody>
      </p:sp>
    </p:spTree>
    <p:extLst>
      <p:ext uri="{BB962C8B-B14F-4D97-AF65-F5344CB8AC3E}">
        <p14:creationId xmlns:p14="http://schemas.microsoft.com/office/powerpoint/2010/main" val="25261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ea typeface="Calibri"/>
                <a:cs typeface="Calibri"/>
              </a:rPr>
              <a:t>En 2022, on a un foisonnement de concepts pédagogiques et numériques (déjà là avant, mais plus effacés) : innovation pédagogique, hybridation des pratiques, enseignement </a:t>
            </a:r>
            <a:r>
              <a:rPr lang="fr-BE" err="1">
                <a:ea typeface="Calibri"/>
                <a:cs typeface="Calibri"/>
              </a:rPr>
              <a:t>comodal</a:t>
            </a:r>
            <a:r>
              <a:rPr lang="fr-BE">
                <a:ea typeface="Calibri"/>
                <a:cs typeface="Calibri"/>
              </a:rPr>
              <a:t>, réalité virtuelle, enseignement à distance, distanciation des apprentissages, cours en ligne à distance ET en présence... </a:t>
            </a:r>
          </a:p>
          <a:p>
            <a:endParaRPr lang="fr-BE">
              <a:ea typeface="Calibri"/>
              <a:cs typeface="Calibri"/>
            </a:endParaRPr>
          </a:p>
          <a:p>
            <a:r>
              <a:rPr lang="fr-BE">
                <a:ea typeface="Calibri"/>
                <a:cs typeface="Calibri"/>
              </a:rPr>
              <a:t>Réaction à l'après-covid, comme beaucoup d'institutions =&gt; Créer un plan ! On démarre sur un plan numérique ! </a:t>
            </a:r>
          </a:p>
          <a:p>
            <a:endParaRPr lang="fr-BE">
              <a:ea typeface="Calibri"/>
              <a:cs typeface="Calibri"/>
            </a:endParaRPr>
          </a:p>
          <a:p>
            <a:r>
              <a:rPr lang="fr-BE">
                <a:ea typeface="Calibri"/>
                <a:cs typeface="Calibri"/>
              </a:rPr>
              <a:t>À l'UNamur, comme dans beaucoup d'autres institutions, on place le numérique en retrait par rapport à la pédagogie ! On aboutit donc, non pas à un plan pédagogique, mais à un plan d'innovation pédagogique ! </a:t>
            </a:r>
          </a:p>
          <a:p>
            <a:endParaRPr lang="fr-BE">
              <a:ea typeface="Calibri"/>
              <a:cs typeface="Calibri"/>
            </a:endParaRPr>
          </a:p>
          <a:p>
            <a:r>
              <a:rPr lang="fr-BE">
                <a:ea typeface="Calibri"/>
                <a:cs typeface="Calibri"/>
              </a:rPr>
              <a:t>Ce plan d'innovation pédagogique, créé au départ des cellules </a:t>
            </a:r>
            <a:r>
              <a:rPr lang="fr-BE" err="1">
                <a:ea typeface="Calibri"/>
                <a:cs typeface="Calibri"/>
              </a:rPr>
              <a:t>PUNCh</a:t>
            </a:r>
            <a:r>
              <a:rPr lang="fr-BE">
                <a:ea typeface="Calibri"/>
                <a:cs typeface="Calibri"/>
              </a:rPr>
              <a:t>, mais également TICE, va introduire un nombre très conséquent de changements au sein de notre institution. </a:t>
            </a:r>
          </a:p>
        </p:txBody>
      </p:sp>
      <p:sp>
        <p:nvSpPr>
          <p:cNvPr id="4" name="Espace réservé du numéro de diapositive 3"/>
          <p:cNvSpPr>
            <a:spLocks noGrp="1"/>
          </p:cNvSpPr>
          <p:nvPr>
            <p:ph type="sldNum" sz="quarter" idx="5"/>
          </p:nvPr>
        </p:nvSpPr>
        <p:spPr/>
        <p:txBody>
          <a:bodyPr/>
          <a:lstStyle/>
          <a:p>
            <a:fld id="{A6FB1E7C-FDBA-7845-983C-4104439B1517}" type="slidenum">
              <a:rPr lang="fr-FR" smtClean="0"/>
              <a:t>3</a:t>
            </a:fld>
            <a:endParaRPr lang="fr-FR"/>
          </a:p>
        </p:txBody>
      </p:sp>
    </p:spTree>
    <p:extLst>
      <p:ext uri="{BB962C8B-B14F-4D97-AF65-F5344CB8AC3E}">
        <p14:creationId xmlns:p14="http://schemas.microsoft.com/office/powerpoint/2010/main" val="199631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ea typeface="Calibri"/>
                <a:cs typeface="Calibri"/>
              </a:rPr>
              <a:t>L'</a:t>
            </a:r>
            <a:r>
              <a:rPr lang="fr-BE" err="1">
                <a:ea typeface="Calibri"/>
                <a:cs typeface="Calibri"/>
              </a:rPr>
              <a:t>emblême</a:t>
            </a:r>
            <a:r>
              <a:rPr lang="fr-BE">
                <a:ea typeface="Calibri"/>
                <a:cs typeface="Calibri"/>
              </a:rPr>
              <a:t> de Namur, c'est l'escargot! L'escargot qui symbolisait la lenteur de l'expression verbale des anciens namurois ! "On dit même que les namurois sont lents, mais quand ils sont dedans ils y sont pour longtemps". Dans une institution d'enseignement supérieur, on le sait, les choses peuvent également prendre du temps ! </a:t>
            </a:r>
          </a:p>
          <a:p>
            <a:endParaRPr lang="fr-BE">
              <a:ea typeface="Calibri"/>
              <a:cs typeface="Calibri"/>
            </a:endParaRPr>
          </a:p>
          <a:p>
            <a:r>
              <a:rPr lang="fr-BE">
                <a:ea typeface="Calibri"/>
                <a:cs typeface="Calibri"/>
              </a:rPr>
              <a:t>Ce fut donc le cas pour nous ! Le plan d'innovation a pris le temps de mûrir en démarrant d'une réflexion en interne : Cellule </a:t>
            </a:r>
            <a:r>
              <a:rPr lang="fr-BE" err="1">
                <a:ea typeface="Calibri"/>
                <a:cs typeface="Calibri"/>
              </a:rPr>
              <a:t>PUNCh</a:t>
            </a:r>
            <a:r>
              <a:rPr lang="fr-BE">
                <a:ea typeface="Calibri"/>
                <a:cs typeface="Calibri"/>
              </a:rPr>
              <a:t>, cellule TICE, SPU, Pôle FC, Vice-recteur Formation,… </a:t>
            </a:r>
          </a:p>
          <a:p>
            <a:r>
              <a:rPr lang="fr-BE">
                <a:ea typeface="Calibri"/>
                <a:cs typeface="Calibri"/>
              </a:rPr>
              <a:t>Le plan d'innovation pédagogique était voué à démarrer, outre le constat de l'évolution des pratiques pédagogiques, au départ des besoins des facultés, et donc du terrain ! Qui dit prospection sur le terrain dit souvent enquête ! Pas cette fois (période avec de nombreuses enquêtes présentes). On prend donc notre </a:t>
            </a:r>
            <a:r>
              <a:rPr lang="fr-BE" err="1">
                <a:ea typeface="Calibri"/>
                <a:cs typeface="Calibri"/>
              </a:rPr>
              <a:t>baton</a:t>
            </a:r>
            <a:r>
              <a:rPr lang="fr-BE">
                <a:ea typeface="Calibri"/>
                <a:cs typeface="Calibri"/>
              </a:rPr>
              <a:t> de </a:t>
            </a:r>
            <a:r>
              <a:rPr lang="fr-BE" err="1">
                <a:ea typeface="Calibri"/>
                <a:cs typeface="Calibri"/>
              </a:rPr>
              <a:t>pélerin</a:t>
            </a:r>
            <a:r>
              <a:rPr lang="fr-BE">
                <a:ea typeface="Calibri"/>
                <a:cs typeface="Calibri"/>
              </a:rPr>
              <a:t> pour aller faire nous-même le tour des facultés ! Ce tour a été effectué à travers les doyens et les coordinateurs/</a:t>
            </a:r>
            <a:r>
              <a:rPr lang="fr-BE" err="1">
                <a:ea typeface="Calibri"/>
                <a:cs typeface="Calibri"/>
              </a:rPr>
              <a:t>trices</a:t>
            </a:r>
            <a:r>
              <a:rPr lang="fr-BE">
                <a:ea typeface="Calibri"/>
                <a:cs typeface="Calibri"/>
              </a:rPr>
              <a:t> pédagogiques, les délégué.es étudiants, et certains enseignants. </a:t>
            </a:r>
          </a:p>
          <a:p>
            <a:endParaRPr lang="fr-BE">
              <a:ea typeface="Calibri"/>
              <a:cs typeface="Calibri"/>
            </a:endParaRPr>
          </a:p>
          <a:p>
            <a:r>
              <a:rPr lang="fr-BE">
                <a:ea typeface="Calibri"/>
                <a:cs typeface="Calibri"/>
              </a:rPr>
              <a:t>Le tour des facultés a aboutit plusieurs besoins en termes de pédagogie, de numérique, de matériel, d'espace... et aboutit à deux constats : l'</a:t>
            </a:r>
            <a:r>
              <a:rPr lang="fr-BE" err="1">
                <a:ea typeface="Calibri"/>
                <a:cs typeface="Calibri"/>
              </a:rPr>
              <a:t>Unamur</a:t>
            </a:r>
            <a:r>
              <a:rPr lang="fr-BE">
                <a:ea typeface="Calibri"/>
                <a:cs typeface="Calibri"/>
              </a:rPr>
              <a:t> a besoin d'un plan d'innovation pédagogique qui reprend ces différents enjeux, qui sera l'objet de notre présentation. Mais l'</a:t>
            </a:r>
            <a:r>
              <a:rPr lang="fr-BE" err="1">
                <a:ea typeface="Calibri"/>
                <a:cs typeface="Calibri"/>
              </a:rPr>
              <a:t>UNamur</a:t>
            </a:r>
            <a:r>
              <a:rPr lang="fr-BE">
                <a:ea typeface="Calibri"/>
                <a:cs typeface="Calibri"/>
              </a:rPr>
              <a:t> a également besoin d'un plan de relance pour le numérique (installation et formation), ce qui coïncide par un heureux hasard avec les projets européens (RRF Numérique)</a:t>
            </a:r>
          </a:p>
          <a:p>
            <a:endParaRPr lang="fr-BE">
              <a:ea typeface="Calibri"/>
              <a:cs typeface="Calibri"/>
            </a:endParaRPr>
          </a:p>
          <a:p>
            <a:r>
              <a:rPr lang="fr-BE">
                <a:ea typeface="Calibri"/>
                <a:cs typeface="Calibri"/>
              </a:rPr>
              <a:t>Au sein du plan de relance pour le numérique, on installera du matériel pour aider les étudiants à faire face à l'évolution des pratiques d'enseignement à distance et à suivre des cours en ligne, en présentiel... Ce plan sera fondé sur les mêmes besoins des autorités, et donc en accord avec le plan d'innovation pédagogique. </a:t>
            </a:r>
          </a:p>
          <a:p>
            <a:endParaRPr lang="fr-BE">
              <a:ea typeface="Calibri"/>
              <a:cs typeface="Calibri"/>
            </a:endParaRPr>
          </a:p>
          <a:p>
            <a:endParaRPr lang="fr-BE">
              <a:ea typeface="Calibri"/>
              <a:cs typeface="Calibri"/>
            </a:endParaRP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A6FB1E7C-FDBA-7845-983C-4104439B1517}" type="slidenum">
              <a:rPr lang="fr-FR" smtClean="0"/>
              <a:t>4</a:t>
            </a:fld>
            <a:endParaRPr lang="fr-FR"/>
          </a:p>
        </p:txBody>
      </p:sp>
    </p:spTree>
    <p:extLst>
      <p:ext uri="{BB962C8B-B14F-4D97-AF65-F5344CB8AC3E}">
        <p14:creationId xmlns:p14="http://schemas.microsoft.com/office/powerpoint/2010/main" val="1728339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Au sein du plan d'innovation pédagogique, on aboutit à la construction d'un document structuré, qui sera d'abord transmis à nos autorités, pour faire ensuite un passage de validation face aux Conseil Académique, pour enfin retomber entre nos mains, avalisé par l'institution, avec quelques suggestions de forme.</a:t>
            </a:r>
          </a:p>
          <a:p>
            <a:endParaRPr lang="fr-BE">
              <a:ea typeface="Calibri"/>
              <a:cs typeface="Calibri"/>
            </a:endParaRPr>
          </a:p>
          <a:p>
            <a:r>
              <a:rPr lang="fr-BE">
                <a:ea typeface="Calibri"/>
                <a:cs typeface="Calibri"/>
              </a:rPr>
              <a:t>C'est ce plan qu'Amélie va vous expliquer en détails. </a:t>
            </a:r>
          </a:p>
        </p:txBody>
      </p:sp>
      <p:sp>
        <p:nvSpPr>
          <p:cNvPr id="4" name="Espace réservé du numéro de diapositive 3"/>
          <p:cNvSpPr>
            <a:spLocks noGrp="1"/>
          </p:cNvSpPr>
          <p:nvPr>
            <p:ph type="sldNum" sz="quarter" idx="5"/>
          </p:nvPr>
        </p:nvSpPr>
        <p:spPr/>
        <p:txBody>
          <a:bodyPr/>
          <a:lstStyle/>
          <a:p>
            <a:fld id="{A6FB1E7C-FDBA-7845-983C-4104439B1517}" type="slidenum">
              <a:rPr lang="fr-FR" smtClean="0"/>
              <a:t>5</a:t>
            </a:fld>
            <a:endParaRPr lang="fr-FR"/>
          </a:p>
        </p:txBody>
      </p:sp>
    </p:spTree>
    <p:extLst>
      <p:ext uri="{BB962C8B-B14F-4D97-AF65-F5344CB8AC3E}">
        <p14:creationId xmlns:p14="http://schemas.microsoft.com/office/powerpoint/2010/main" val="3073103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dirty="0"/>
              <a:t>Résumé des enjeux du plan d’innovation péda.</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fr-BE" b="1" dirty="0"/>
              <a:t>Accompagner la transformation des pratiques d’enseignement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Insister sur les remarques des facultés : importance de la liberté académique, identification des compétences numériques des </a:t>
            </a:r>
            <a:r>
              <a:rPr lang="fr-BE" dirty="0" err="1"/>
              <a:t>enseignant-es</a:t>
            </a:r>
            <a:r>
              <a:rPr lang="fr-BE" dirty="0"/>
              <a:t> et du besoin de formation</a:t>
            </a:r>
          </a:p>
          <a:p>
            <a:pPr marL="342900" indent="-342900">
              <a:buFontTx/>
              <a:buChar char="-"/>
            </a:pPr>
            <a:r>
              <a:rPr lang="fr-BE" b="1" dirty="0"/>
              <a:t>Former les </a:t>
            </a:r>
            <a:r>
              <a:rPr lang="fr-BE" b="1" dirty="0" err="1"/>
              <a:t>étudiant-es</a:t>
            </a:r>
            <a:r>
              <a:rPr lang="fr-BE" b="1" dirty="0"/>
              <a:t> au monde de demain</a:t>
            </a:r>
          </a:p>
          <a:p>
            <a:pPr marL="0" indent="0">
              <a:buFontTx/>
              <a:buNone/>
            </a:pPr>
            <a:r>
              <a:rPr lang="fr-BE" dirty="0"/>
              <a:t>Futur travailleur dans un environnement professionnel qui exploite le numérique, éveil à l’esprit critique sur des usages professionnels des outils, la place du télétravail et la place de la transition écologique</a:t>
            </a:r>
          </a:p>
          <a:p>
            <a:pPr marL="342900" indent="-342900">
              <a:buFontTx/>
              <a:buChar char="-"/>
            </a:pPr>
            <a:r>
              <a:rPr lang="fr-BE" b="1" dirty="0"/>
              <a:t>Explorer les potentialités du numérique</a:t>
            </a:r>
          </a:p>
          <a:p>
            <a:pPr marL="0" indent="0">
              <a:buFontTx/>
              <a:buNone/>
            </a:pPr>
            <a:r>
              <a:rPr lang="fr-BE" dirty="0"/>
              <a:t>Particulièrement à destination de l’enseignement, formats en présence, à distance et hybride.</a:t>
            </a:r>
          </a:p>
          <a:p>
            <a:pPr marL="342900" indent="-342900">
              <a:buFontTx/>
              <a:buChar char="-"/>
            </a:pPr>
            <a:r>
              <a:rPr lang="fr-BE" b="1" dirty="0"/>
              <a:t>Dynamique d’innovation pédagogique</a:t>
            </a:r>
          </a:p>
          <a:p>
            <a:pPr marL="0" indent="0">
              <a:buFontTx/>
              <a:buNone/>
            </a:pPr>
            <a:r>
              <a:rPr lang="fr-BE" dirty="0"/>
              <a:t>Cœur de la mission de </a:t>
            </a:r>
            <a:r>
              <a:rPr lang="fr-BE" dirty="0" err="1"/>
              <a:t>PUNCh</a:t>
            </a:r>
            <a:r>
              <a:rPr lang="fr-BE" dirty="0"/>
              <a:t> de prolonger et soutenir l’innovation péda et combiner les richesses du présentiel, du distanciel, de l’hybridation pour proposer une toute nouvelle forme d’enseignement.</a:t>
            </a:r>
          </a:p>
          <a:p>
            <a:pPr marL="0" indent="0">
              <a:buFontTx/>
              <a:buNone/>
            </a:pPr>
            <a:endParaRPr lang="fr-BE" dirty="0"/>
          </a:p>
          <a:p>
            <a:pPr marL="0" indent="0">
              <a:buFontTx/>
              <a:buNone/>
            </a:pPr>
            <a:r>
              <a:rPr lang="fr-BE" dirty="0"/>
              <a:t>Objectif indirect : différencier et augmenter l’attractivité de l’</a:t>
            </a:r>
            <a:r>
              <a:rPr lang="fr-BE" dirty="0" err="1"/>
              <a:t>Unamur</a:t>
            </a:r>
            <a:endParaRPr lang="fr-BE" dirty="0"/>
          </a:p>
        </p:txBody>
      </p:sp>
      <p:sp>
        <p:nvSpPr>
          <p:cNvPr id="4" name="Espace réservé du numéro de diapositive 3"/>
          <p:cNvSpPr>
            <a:spLocks noGrp="1"/>
          </p:cNvSpPr>
          <p:nvPr>
            <p:ph type="sldNum" sz="quarter" idx="5"/>
          </p:nvPr>
        </p:nvSpPr>
        <p:spPr/>
        <p:txBody>
          <a:bodyPr/>
          <a:lstStyle/>
          <a:p>
            <a:fld id="{A6FB1E7C-FDBA-7845-983C-4104439B1517}" type="slidenum">
              <a:rPr lang="fr-FR" smtClean="0"/>
              <a:t>6</a:t>
            </a:fld>
            <a:endParaRPr lang="fr-FR"/>
          </a:p>
        </p:txBody>
      </p:sp>
    </p:spTree>
    <p:extLst>
      <p:ext uri="{BB962C8B-B14F-4D97-AF65-F5344CB8AC3E}">
        <p14:creationId xmlns:p14="http://schemas.microsoft.com/office/powerpoint/2010/main" val="3229273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b="1" dirty="0"/>
              <a:t>Balises pour l’enseignement de demain</a:t>
            </a:r>
          </a:p>
          <a:p>
            <a:pPr marL="0" marR="0" lvl="0" indent="0" algn="l" defTabSz="914400" rtl="0" eaLnBrk="1" fontAlgn="auto" latinLnBrk="0" hangingPunct="1">
              <a:lnSpc>
                <a:spcPct val="100000"/>
              </a:lnSpc>
              <a:spcBef>
                <a:spcPts val="0"/>
              </a:spcBef>
              <a:spcAft>
                <a:spcPts val="0"/>
              </a:spcAft>
              <a:buClrTx/>
              <a:buSzTx/>
              <a:buFontTx/>
              <a:buNone/>
              <a:tabLst/>
              <a:defRPr/>
            </a:pPr>
            <a:r>
              <a:rPr lang="fr-BE" b="1" dirty="0"/>
              <a:t>Placer le numérique au service des méthodes interactives et actives</a:t>
            </a:r>
            <a:endParaRPr lang="fr-BE" dirty="0"/>
          </a:p>
          <a:p>
            <a:pPr marL="342900" indent="-342900">
              <a:buFontTx/>
              <a:buChar char="-"/>
            </a:pPr>
            <a:r>
              <a:rPr lang="fr-BE" b="1" dirty="0"/>
              <a:t>Favoriser les interactions avec les </a:t>
            </a:r>
            <a:r>
              <a:rPr lang="fr-BE" b="1" dirty="0" err="1"/>
              <a:t>étudiant-es</a:t>
            </a:r>
            <a:endParaRPr lang="fr-BE" b="1" dirty="0"/>
          </a:p>
          <a:p>
            <a:pPr marL="0" indent="0">
              <a:buFontTx/>
              <a:buNone/>
            </a:pPr>
            <a:r>
              <a:rPr lang="fr-BE" dirty="0"/>
              <a:t>Tant à distance qu’en présence, l’utilisation d’outils numériques permet en les choisissant bien et en déterminant le moment adéquat d’augmenter le nombre et la qualité des interactions entre l’</a:t>
            </a:r>
            <a:r>
              <a:rPr lang="fr-BE" dirty="0" err="1"/>
              <a:t>enseignant-e</a:t>
            </a:r>
            <a:r>
              <a:rPr lang="fr-BE" dirty="0"/>
              <a:t> et ses </a:t>
            </a:r>
            <a:r>
              <a:rPr lang="fr-BE" dirty="0" err="1"/>
              <a:t>étudiant-es</a:t>
            </a:r>
            <a:r>
              <a:rPr lang="fr-BE" dirty="0"/>
              <a:t>; et aussi entre les </a:t>
            </a:r>
            <a:r>
              <a:rPr lang="fr-BE" dirty="0" err="1"/>
              <a:t>étudiant-es</a:t>
            </a:r>
            <a:r>
              <a:rPr lang="fr-BE" dirty="0"/>
              <a:t> entre eux-elles. </a:t>
            </a:r>
          </a:p>
          <a:p>
            <a:pPr marL="342900" indent="-342900">
              <a:buFontTx/>
              <a:buChar char="-"/>
            </a:pPr>
            <a:r>
              <a:rPr lang="fr-BE" b="1" dirty="0"/>
              <a:t>Suivi des travaux de groupe</a:t>
            </a:r>
          </a:p>
          <a:p>
            <a:pPr marL="0" indent="0">
              <a:buFontTx/>
              <a:buNone/>
            </a:pPr>
            <a:r>
              <a:rPr lang="fr-BE" dirty="0"/>
              <a:t>Tant à distance qu’en présence, avec la mise à disposition d’outils (teams, </a:t>
            </a:r>
            <a:r>
              <a:rPr lang="fr-BE" dirty="0" err="1"/>
              <a:t>onedrive</a:t>
            </a:r>
            <a:r>
              <a:rPr lang="fr-BE" dirty="0"/>
              <a:t>, </a:t>
            </a:r>
            <a:r>
              <a:rPr lang="fr-BE" dirty="0" err="1"/>
              <a:t>webcampus</a:t>
            </a:r>
            <a:r>
              <a:rPr lang="fr-BE" dirty="0"/>
              <a:t> …) qui facilitent le travail des </a:t>
            </a:r>
            <a:r>
              <a:rPr lang="fr-BE" dirty="0" err="1"/>
              <a:t>étudiant-es</a:t>
            </a:r>
            <a:r>
              <a:rPr lang="fr-BE" dirty="0"/>
              <a:t> entre eux-elles; et aussi celui de l’</a:t>
            </a:r>
            <a:r>
              <a:rPr lang="fr-BE" dirty="0" err="1"/>
              <a:t>enseignant-e</a:t>
            </a:r>
            <a:r>
              <a:rPr lang="fr-BE" dirty="0"/>
              <a:t> pour le suivi et la délivrance de feedback.</a:t>
            </a:r>
          </a:p>
          <a:p>
            <a:pPr marL="342900" indent="-342900">
              <a:buFontTx/>
              <a:buChar char="-"/>
            </a:pPr>
            <a:r>
              <a:rPr lang="fr-BE" b="1" dirty="0"/>
              <a:t>Favoriser des méthodes actives</a:t>
            </a:r>
          </a:p>
          <a:p>
            <a:pPr marL="0" indent="0">
              <a:buFontTx/>
              <a:buNone/>
            </a:pPr>
            <a:r>
              <a:rPr lang="fr-BE" dirty="0"/>
              <a:t>En introduisant par exemple de la classe inversée grâce à l’introduction de vidéo pour concentrer le temps en synchrone pour des exercices, des débats, des activités variées… qui tendent à mettre l’</a:t>
            </a:r>
            <a:r>
              <a:rPr lang="fr-BE" dirty="0" err="1"/>
              <a:t>étudiant-e</a:t>
            </a:r>
            <a:r>
              <a:rPr lang="fr-BE" dirty="0"/>
              <a:t> à l’action dans ses apprentissages</a:t>
            </a:r>
          </a:p>
          <a:p>
            <a:pPr marL="0" indent="0">
              <a:buFontTx/>
              <a:buNone/>
            </a:pPr>
            <a:endParaRPr lang="fr-BE" dirty="0"/>
          </a:p>
          <a:p>
            <a:pPr marL="0" marR="0" lvl="0" indent="0" algn="l" defTabSz="914400" rtl="0" eaLnBrk="1" fontAlgn="auto" latinLnBrk="0" hangingPunct="1">
              <a:lnSpc>
                <a:spcPct val="100000"/>
              </a:lnSpc>
              <a:spcBef>
                <a:spcPts val="0"/>
              </a:spcBef>
              <a:spcAft>
                <a:spcPts val="0"/>
              </a:spcAft>
              <a:buClrTx/>
              <a:buSzTx/>
              <a:buFontTx/>
              <a:buNone/>
              <a:tabLst/>
              <a:defRPr/>
            </a:pPr>
            <a:r>
              <a:rPr lang="fr-BE" b="1" dirty="0"/>
              <a:t>Renforcer la valeur de proximité</a:t>
            </a:r>
          </a:p>
          <a:p>
            <a:r>
              <a:rPr lang="fr-BE" dirty="0"/>
              <a:t>Identité de l’UNamur !</a:t>
            </a:r>
          </a:p>
          <a:p>
            <a:r>
              <a:rPr lang="fr-BE" dirty="0"/>
              <a:t>Point d’attention que l’utilisation du numérique ne fasse que renforcer cette proximité.</a:t>
            </a:r>
          </a:p>
          <a:p>
            <a:r>
              <a:rPr lang="fr-BE" dirty="0"/>
              <a:t>Et au-delà de l’enseignement, que cela renforce la proximité entre les différents acteurs de l’UNamur (les services, les facultés,…)</a:t>
            </a:r>
            <a:endParaRPr lang="fr-FR" dirty="0"/>
          </a:p>
          <a:p>
            <a:pPr marL="0" indent="0">
              <a:buFontTx/>
              <a:buNone/>
            </a:pPr>
            <a:endParaRPr lang="fr-BE" dirty="0"/>
          </a:p>
          <a:p>
            <a:endParaRPr lang="fr-FR" dirty="0"/>
          </a:p>
        </p:txBody>
      </p:sp>
      <p:sp>
        <p:nvSpPr>
          <p:cNvPr id="4" name="Espace réservé du numéro de diapositive 3"/>
          <p:cNvSpPr>
            <a:spLocks noGrp="1"/>
          </p:cNvSpPr>
          <p:nvPr>
            <p:ph type="sldNum" sz="quarter" idx="5"/>
          </p:nvPr>
        </p:nvSpPr>
        <p:spPr/>
        <p:txBody>
          <a:bodyPr/>
          <a:lstStyle/>
          <a:p>
            <a:fld id="{A6FB1E7C-FDBA-7845-983C-4104439B1517}" type="slidenum">
              <a:rPr lang="fr-FR" smtClean="0"/>
              <a:t>7</a:t>
            </a:fld>
            <a:endParaRPr lang="fr-FR"/>
          </a:p>
        </p:txBody>
      </p:sp>
    </p:spTree>
    <p:extLst>
      <p:ext uri="{BB962C8B-B14F-4D97-AF65-F5344CB8AC3E}">
        <p14:creationId xmlns:p14="http://schemas.microsoft.com/office/powerpoint/2010/main" val="1542267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dirty="0"/>
              <a:t>Elargir la palette des modalités d’évaluation des acquis des </a:t>
            </a:r>
            <a:r>
              <a:rPr lang="fr-BE" b="1" dirty="0" err="1"/>
              <a:t>étudiant-es</a:t>
            </a:r>
            <a:endParaRPr lang="fr-BE" b="1" dirty="0"/>
          </a:p>
          <a:p>
            <a:r>
              <a:rPr lang="fr-BE" dirty="0"/>
              <a:t>Souhait que les </a:t>
            </a:r>
            <a:r>
              <a:rPr lang="fr-BE" dirty="0" err="1"/>
              <a:t>enseignant-es</a:t>
            </a:r>
            <a:r>
              <a:rPr lang="fr-BE" dirty="0"/>
              <a:t> évaluent la compréhension de leurs </a:t>
            </a:r>
            <a:r>
              <a:rPr lang="fr-BE" dirty="0" err="1"/>
              <a:t>étudiant-es</a:t>
            </a:r>
            <a:r>
              <a:rPr lang="fr-BE" dirty="0"/>
              <a:t> et non plus la simple restitution</a:t>
            </a:r>
          </a:p>
          <a:p>
            <a:r>
              <a:rPr lang="fr-BE" dirty="0"/>
              <a:t>Et pourquoi pas, à l’aide d’outils numériques, si cela a du sens d’un point de vue pédagogique</a:t>
            </a:r>
          </a:p>
          <a:p>
            <a:endParaRPr lang="fr-BE" dirty="0"/>
          </a:p>
          <a:p>
            <a:r>
              <a:rPr lang="fr-BE" b="1" dirty="0"/>
              <a:t>Promouvoir une attention à l’ouverture au monde et un souci d’égalité sociale</a:t>
            </a:r>
          </a:p>
          <a:p>
            <a:pPr marL="171450" indent="-171450">
              <a:buFontTx/>
              <a:buChar char="-"/>
            </a:pPr>
            <a:r>
              <a:rPr lang="fr-BE" b="1" dirty="0"/>
              <a:t>Ouverture</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À divers publics nationaux ou internationaux a priori plus éloignés des formations universitaires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BE" b="1" dirty="0"/>
              <a:t>Garantir l’accès aux nouvelles modalités d’enseignement à tous</a:t>
            </a:r>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Point d’attention à la fracture numérique</a:t>
            </a:r>
          </a:p>
          <a:p>
            <a:endParaRPr lang="fr-FR" dirty="0"/>
          </a:p>
        </p:txBody>
      </p:sp>
      <p:sp>
        <p:nvSpPr>
          <p:cNvPr id="4" name="Espace réservé du numéro de diapositive 3"/>
          <p:cNvSpPr>
            <a:spLocks noGrp="1"/>
          </p:cNvSpPr>
          <p:nvPr>
            <p:ph type="sldNum" sz="quarter" idx="5"/>
          </p:nvPr>
        </p:nvSpPr>
        <p:spPr/>
        <p:txBody>
          <a:bodyPr/>
          <a:lstStyle/>
          <a:p>
            <a:fld id="{A6FB1E7C-FDBA-7845-983C-4104439B1517}" type="slidenum">
              <a:rPr lang="fr-FR" smtClean="0"/>
              <a:t>8</a:t>
            </a:fld>
            <a:endParaRPr lang="fr-FR"/>
          </a:p>
        </p:txBody>
      </p:sp>
    </p:spTree>
    <p:extLst>
      <p:ext uri="{BB962C8B-B14F-4D97-AF65-F5344CB8AC3E}">
        <p14:creationId xmlns:p14="http://schemas.microsoft.com/office/powerpoint/2010/main" val="3903047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BE" b="1" dirty="0"/>
              <a:t>Favoriser </a:t>
            </a:r>
            <a:r>
              <a:rPr lang="fr-BE" b="1"/>
              <a:t>la démarche SOTL</a:t>
            </a:r>
          </a:p>
          <a:p>
            <a:pPr marL="342900" indent="-342900">
              <a:buFontTx/>
              <a:buChar char="-"/>
            </a:pPr>
            <a:r>
              <a:rPr lang="fr-BE" b="1" dirty="0"/>
              <a:t>Voir son enseignement comme un objet de « recherche »</a:t>
            </a:r>
          </a:p>
          <a:p>
            <a:pPr marL="0" indent="0">
              <a:buFontTx/>
              <a:buNone/>
            </a:pPr>
            <a:r>
              <a:rPr lang="fr-BE" dirty="0"/>
              <a:t>Encourager les </a:t>
            </a:r>
            <a:r>
              <a:rPr lang="fr-BE" dirty="0" err="1"/>
              <a:t>enseignant-es</a:t>
            </a:r>
            <a:r>
              <a:rPr lang="fr-BE" dirty="0"/>
              <a:t> à voir leurs pratiques d’enseignement un regard analogue à celui qu’ils-elles portent sur leurs objets de recherche ordinaires. Être en mesure de procurer de la littérature adéquate, un outil de mesure, des données et une analyse. </a:t>
            </a:r>
          </a:p>
          <a:p>
            <a:pPr marL="342900" indent="-342900">
              <a:buFontTx/>
              <a:buChar char="-"/>
            </a:pPr>
            <a:r>
              <a:rPr lang="fr-BE" b="1" dirty="0"/>
              <a:t>Mesure de la qualité des innovations pédagogiques</a:t>
            </a:r>
          </a:p>
          <a:p>
            <a:pPr marL="0" indent="0">
              <a:buFontTx/>
              <a:buNone/>
            </a:pPr>
            <a:r>
              <a:rPr lang="fr-BE" dirty="0"/>
              <a:t>Avec ou sans numérique, mesure la qualité péda et diffuser les bonnes pratiques au sein et en dehors de notre institution.</a:t>
            </a:r>
          </a:p>
          <a:p>
            <a:pPr marL="0" indent="0">
              <a:buFontTx/>
              <a:buNone/>
            </a:pPr>
            <a:r>
              <a:rPr lang="fr-BE" dirty="0">
                <a:sym typeface="Wingdings" panose="05000000000000000000" pitchFamily="2" charset="2"/>
              </a:rPr>
              <a:t> Attention à respecter le choix de chaque </a:t>
            </a:r>
            <a:r>
              <a:rPr lang="fr-BE" dirty="0" err="1">
                <a:sym typeface="Wingdings" panose="05000000000000000000" pitchFamily="2" charset="2"/>
              </a:rPr>
              <a:t>enseignant-e</a:t>
            </a:r>
            <a:r>
              <a:rPr lang="fr-BE" dirty="0">
                <a:sym typeface="Wingdings" panose="05000000000000000000" pitchFamily="2" charset="2"/>
              </a:rPr>
              <a:t> concernant son degré d’investissement dans cette démarche SOTL</a:t>
            </a:r>
            <a:endParaRPr lang="fr-BE" dirty="0"/>
          </a:p>
        </p:txBody>
      </p:sp>
      <p:sp>
        <p:nvSpPr>
          <p:cNvPr id="4" name="Espace réservé du numéro de diapositive 3"/>
          <p:cNvSpPr>
            <a:spLocks noGrp="1"/>
          </p:cNvSpPr>
          <p:nvPr>
            <p:ph type="sldNum" sz="quarter" idx="5"/>
          </p:nvPr>
        </p:nvSpPr>
        <p:spPr/>
        <p:txBody>
          <a:bodyPr/>
          <a:lstStyle/>
          <a:p>
            <a:fld id="{A6FB1E7C-FDBA-7845-983C-4104439B1517}" type="slidenum">
              <a:rPr lang="fr-FR" smtClean="0"/>
              <a:t>9</a:t>
            </a:fld>
            <a:endParaRPr lang="fr-FR"/>
          </a:p>
        </p:txBody>
      </p:sp>
    </p:spTree>
    <p:extLst>
      <p:ext uri="{BB962C8B-B14F-4D97-AF65-F5344CB8AC3E}">
        <p14:creationId xmlns:p14="http://schemas.microsoft.com/office/powerpoint/2010/main" val="3522776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399" y="1995297"/>
            <a:ext cx="10363201" cy="1470025"/>
          </a:xfrm>
          <a:prstGeom prst="rect">
            <a:avLst/>
          </a:prstGeom>
        </p:spPr>
        <p:txBody>
          <a:bodyPr anchor="ctr" anchorCtr="0"/>
          <a:lstStyle>
            <a:lvl1pPr algn="ctr">
              <a:defRPr sz="3600" b="1">
                <a:solidFill>
                  <a:schemeClr val="bg1"/>
                </a:solidFill>
                <a:latin typeface="Verdana"/>
                <a:cs typeface="Verdana"/>
              </a:defRPr>
            </a:lvl1pPr>
          </a:lstStyle>
          <a:p>
            <a:r>
              <a:rPr lang="fr-FR"/>
              <a:t>Modifiez le style du titre</a:t>
            </a:r>
          </a:p>
        </p:txBody>
      </p:sp>
      <p:pic>
        <p:nvPicPr>
          <p:cNvPr id="7" name="Image 6">
            <a:extLst>
              <a:ext uri="{FF2B5EF4-FFF2-40B4-BE49-F238E27FC236}">
                <a16:creationId xmlns:a16="http://schemas.microsoft.com/office/drawing/2014/main" id="{4FC87880-7F04-2148-858B-C7180E28CB8B}"/>
              </a:ext>
            </a:extLst>
          </p:cNvPr>
          <p:cNvPicPr>
            <a:picLocks noChangeAspect="1"/>
          </p:cNvPicPr>
          <p:nvPr userDrawn="1"/>
        </p:nvPicPr>
        <p:blipFill>
          <a:blip r:embed="rId2"/>
          <a:stretch>
            <a:fillRect/>
          </a:stretch>
        </p:blipFill>
        <p:spPr>
          <a:xfrm>
            <a:off x="10456889" y="5867288"/>
            <a:ext cx="1371600" cy="482600"/>
          </a:xfrm>
          <a:prstGeom prst="rect">
            <a:avLst/>
          </a:prstGeom>
        </p:spPr>
      </p:pic>
    </p:spTree>
    <p:extLst>
      <p:ext uri="{BB962C8B-B14F-4D97-AF65-F5344CB8AC3E}">
        <p14:creationId xmlns:p14="http://schemas.microsoft.com/office/powerpoint/2010/main" val="116478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us-titre">
    <p:spTree>
      <p:nvGrpSpPr>
        <p:cNvPr id="1" name=""/>
        <p:cNvGrpSpPr/>
        <p:nvPr/>
      </p:nvGrpSpPr>
      <p:grpSpPr>
        <a:xfrm>
          <a:off x="0" y="0"/>
          <a:ext cx="0" cy="0"/>
          <a:chOff x="0" y="0"/>
          <a:chExt cx="0" cy="0"/>
        </a:xfrm>
      </p:grpSpPr>
      <p:sp>
        <p:nvSpPr>
          <p:cNvPr id="2" name="Titre 1"/>
          <p:cNvSpPr>
            <a:spLocks noGrp="1"/>
          </p:cNvSpPr>
          <p:nvPr>
            <p:ph type="ctrTitle"/>
          </p:nvPr>
        </p:nvSpPr>
        <p:spPr>
          <a:xfrm>
            <a:off x="914399" y="2718111"/>
            <a:ext cx="9239795" cy="1470025"/>
          </a:xfrm>
          <a:prstGeom prst="rect">
            <a:avLst/>
          </a:prstGeom>
        </p:spPr>
        <p:txBody>
          <a:bodyPr anchor="ctr" anchorCtr="0"/>
          <a:lstStyle>
            <a:lvl1pPr algn="r">
              <a:defRPr sz="3000">
                <a:solidFill>
                  <a:schemeClr val="bg1"/>
                </a:solidFill>
                <a:latin typeface="Verdana"/>
                <a:cs typeface="Verdana"/>
              </a:defRPr>
            </a:lvl1pPr>
          </a:lstStyle>
          <a:p>
            <a:r>
              <a:rPr lang="fr-FR"/>
              <a:t>Modifiez le style du titre</a:t>
            </a:r>
          </a:p>
        </p:txBody>
      </p:sp>
    </p:spTree>
    <p:extLst>
      <p:ext uri="{BB962C8B-B14F-4D97-AF65-F5344CB8AC3E}">
        <p14:creationId xmlns:p14="http://schemas.microsoft.com/office/powerpoint/2010/main" val="297694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38EDAD-3D30-204F-9328-C0B5BD9D5B2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64378F3-1E44-BF43-A584-D21AC18AD8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D665FCF-F1F7-1943-9820-D85004931536}"/>
              </a:ext>
            </a:extLst>
          </p:cNvPr>
          <p:cNvSpPr>
            <a:spLocks noGrp="1"/>
          </p:cNvSpPr>
          <p:nvPr>
            <p:ph type="dt" sz="half" idx="10"/>
          </p:nvPr>
        </p:nvSpPr>
        <p:spPr/>
        <p:txBody>
          <a:bodyPr/>
          <a:lstStyle/>
          <a:p>
            <a:fld id="{538700B3-0958-DF45-8A48-E8B4D4096104}" type="datetimeFigureOut">
              <a:rPr lang="fr-FR" smtClean="0"/>
              <a:t>03/05/2023</a:t>
            </a:fld>
            <a:endParaRPr lang="fr-FR"/>
          </a:p>
        </p:txBody>
      </p:sp>
      <p:sp>
        <p:nvSpPr>
          <p:cNvPr id="5" name="Espace réservé du pied de page 4">
            <a:extLst>
              <a:ext uri="{FF2B5EF4-FFF2-40B4-BE49-F238E27FC236}">
                <a16:creationId xmlns:a16="http://schemas.microsoft.com/office/drawing/2014/main" id="{DDC378EA-84C2-E545-BDC7-9472572727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AB28F60-E37E-1F49-ABED-BE8B3F8BC4D8}"/>
              </a:ext>
            </a:extLst>
          </p:cNvPr>
          <p:cNvSpPr>
            <a:spLocks noGrp="1"/>
          </p:cNvSpPr>
          <p:nvPr>
            <p:ph type="sldNum" sz="quarter" idx="12"/>
          </p:nvPr>
        </p:nvSpPr>
        <p:spPr/>
        <p:txBody>
          <a:bodyPr/>
          <a:lstStyle/>
          <a:p>
            <a:fld id="{6D13DD27-028C-034E-B64D-29FCBB7B6C55}" type="slidenum">
              <a:rPr lang="fr-FR" smtClean="0"/>
              <a:t>‹N°›</a:t>
            </a:fld>
            <a:endParaRPr lang="fr-FR"/>
          </a:p>
        </p:txBody>
      </p:sp>
    </p:spTree>
    <p:extLst>
      <p:ext uri="{BB962C8B-B14F-4D97-AF65-F5344CB8AC3E}">
        <p14:creationId xmlns:p14="http://schemas.microsoft.com/office/powerpoint/2010/main" val="1723632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Diapositive de contenu">
    <p:spTree>
      <p:nvGrpSpPr>
        <p:cNvPr id="1" name=""/>
        <p:cNvGrpSpPr/>
        <p:nvPr/>
      </p:nvGrpSpPr>
      <p:grpSpPr>
        <a:xfrm>
          <a:off x="0" y="0"/>
          <a:ext cx="0" cy="0"/>
          <a:chOff x="0" y="0"/>
          <a:chExt cx="0" cy="0"/>
        </a:xfrm>
      </p:grpSpPr>
      <p:sp>
        <p:nvSpPr>
          <p:cNvPr id="6" name="Rectangle 5"/>
          <p:cNvSpPr/>
          <p:nvPr/>
        </p:nvSpPr>
        <p:spPr>
          <a:xfrm>
            <a:off x="0" y="1"/>
            <a:ext cx="2121285" cy="6361545"/>
          </a:xfrm>
          <a:prstGeom prst="rect">
            <a:avLst/>
          </a:prstGeom>
          <a:gradFill flip="none" rotWithShape="1">
            <a:gsLst>
              <a:gs pos="63000">
                <a:srgbClr val="4CA12F"/>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pic>
        <p:nvPicPr>
          <p:cNvPr id="9" name="Image 11" descr="UNamu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306" y="183357"/>
            <a:ext cx="1268297" cy="132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re 1"/>
          <p:cNvSpPr>
            <a:spLocks noGrp="1"/>
          </p:cNvSpPr>
          <p:nvPr>
            <p:ph type="title"/>
          </p:nvPr>
        </p:nvSpPr>
        <p:spPr>
          <a:xfrm>
            <a:off x="2447635" y="274638"/>
            <a:ext cx="9134764" cy="1143000"/>
          </a:xfrm>
          <a:prstGeom prst="rect">
            <a:avLst/>
          </a:prstGeom>
        </p:spPr>
        <p:txBody>
          <a:bodyPr/>
          <a:lstStyle>
            <a:lvl1pPr algn="ctr">
              <a:defRPr sz="3600" b="0" i="0">
                <a:solidFill>
                  <a:srgbClr val="449535"/>
                </a:solidFill>
                <a:latin typeface="+mj-lt"/>
                <a:cs typeface="Verdana"/>
              </a:defRPr>
            </a:lvl1pPr>
          </a:lstStyle>
          <a:p>
            <a:r>
              <a:rPr lang="fr-FR"/>
              <a:t>Modifiez le style du titre</a:t>
            </a:r>
          </a:p>
        </p:txBody>
      </p:sp>
      <p:sp>
        <p:nvSpPr>
          <p:cNvPr id="8" name="Espace réservé du contenu 2"/>
          <p:cNvSpPr>
            <a:spLocks noGrp="1"/>
          </p:cNvSpPr>
          <p:nvPr>
            <p:ph idx="1"/>
          </p:nvPr>
        </p:nvSpPr>
        <p:spPr>
          <a:xfrm>
            <a:off x="2447635" y="1600201"/>
            <a:ext cx="9134765" cy="4525963"/>
          </a:xfrm>
          <a:prstGeom prst="rect">
            <a:avLst/>
          </a:prstGeom>
        </p:spPr>
        <p:txBody>
          <a:bodyPr/>
          <a:lstStyle>
            <a:lvl1pPr marL="0" indent="0" algn="l">
              <a:buClr>
                <a:srgbClr val="305291"/>
              </a:buClr>
              <a:buFont typeface="Arial"/>
              <a:buNone/>
              <a:defRPr sz="2400">
                <a:solidFill>
                  <a:srgbClr val="474746"/>
                </a:solidFill>
                <a:latin typeface="+mj-lt"/>
              </a:defRPr>
            </a:lvl1pPr>
            <a:lvl2pPr marL="720000" indent="-285750" algn="l">
              <a:buClr>
                <a:srgbClr val="41A336"/>
              </a:buClr>
              <a:buFont typeface="Arial"/>
              <a:buChar char="•"/>
              <a:defRPr sz="2000" b="0" i="0">
                <a:solidFill>
                  <a:srgbClr val="2E3135"/>
                </a:solidFill>
                <a:latin typeface="Verdana"/>
                <a:cs typeface="Verdana"/>
              </a:defRPr>
            </a:lvl2pPr>
            <a:lvl3pPr marL="990000" indent="-228600" algn="l">
              <a:buClr>
                <a:srgbClr val="41A336"/>
              </a:buClr>
              <a:buFont typeface="Arial"/>
              <a:buChar char="•"/>
              <a:defRPr sz="1800" b="0" i="0">
                <a:solidFill>
                  <a:srgbClr val="2E3135"/>
                </a:solidFill>
                <a:latin typeface="Verdana"/>
                <a:cs typeface="Verdana"/>
              </a:defRPr>
            </a:lvl3pPr>
            <a:lvl4pPr marL="1260000" indent="-228600" algn="l">
              <a:buClr>
                <a:srgbClr val="41A336"/>
              </a:buClr>
              <a:buFont typeface="Arial"/>
              <a:buChar char="•"/>
              <a:defRPr sz="1600" b="0" i="0">
                <a:solidFill>
                  <a:srgbClr val="2E3135"/>
                </a:solidFill>
                <a:latin typeface="Verdana"/>
                <a:cs typeface="Verdana"/>
              </a:defRPr>
            </a:lvl4pPr>
            <a:lvl5pPr marL="1530000" indent="-228600" algn="l">
              <a:buClr>
                <a:srgbClr val="41A336"/>
              </a:buClr>
              <a:buFont typeface="Arial"/>
              <a:buChar char="•"/>
              <a:defRPr sz="1000" b="0" i="0">
                <a:solidFill>
                  <a:srgbClr val="2E3135"/>
                </a:solidFill>
                <a:latin typeface="Verdana"/>
                <a:cs typeface="Verdana"/>
              </a:defRPr>
            </a:lvl5pPr>
          </a:lstStyle>
          <a:p>
            <a:pPr lvl="0"/>
            <a:r>
              <a:rPr lang="fr-FR"/>
              <a:t>Modifier les styles du texte du masque
Deuxième niveau
Troisième niveau
Quatrième niveau
Cinquième niveau</a:t>
            </a:r>
          </a:p>
        </p:txBody>
      </p:sp>
      <p:sp>
        <p:nvSpPr>
          <p:cNvPr id="11" name="Espace réservé du contenu 2"/>
          <p:cNvSpPr>
            <a:spLocks noGrp="1"/>
          </p:cNvSpPr>
          <p:nvPr>
            <p:ph idx="11" hasCustomPrompt="1"/>
          </p:nvPr>
        </p:nvSpPr>
        <p:spPr>
          <a:xfrm>
            <a:off x="258634" y="1600200"/>
            <a:ext cx="1648807" cy="4525962"/>
          </a:xfrm>
          <a:prstGeom prst="rect">
            <a:avLst/>
          </a:prstGeom>
        </p:spPr>
        <p:txBody>
          <a:bodyPr/>
          <a:lstStyle>
            <a:lvl1pPr marL="0" indent="0" algn="l">
              <a:buClr>
                <a:srgbClr val="305291"/>
              </a:buClr>
              <a:buFont typeface="Arial"/>
              <a:buNone/>
              <a:defRPr sz="1400">
                <a:solidFill>
                  <a:srgbClr val="474746"/>
                </a:solidFill>
                <a:latin typeface="+mj-lt"/>
              </a:defRPr>
            </a:lvl1pPr>
            <a:lvl2pPr marL="720000" indent="-285750" algn="l">
              <a:buClr>
                <a:srgbClr val="41A336"/>
              </a:buClr>
              <a:buFont typeface="Arial"/>
              <a:buChar char="•"/>
              <a:defRPr sz="1600" b="0" i="0">
                <a:solidFill>
                  <a:srgbClr val="2E3135"/>
                </a:solidFill>
                <a:latin typeface="Verdana"/>
                <a:cs typeface="Verdana"/>
              </a:defRPr>
            </a:lvl2pPr>
            <a:lvl3pPr marL="990000" indent="-228600" algn="l">
              <a:buClr>
                <a:srgbClr val="41A336"/>
              </a:buClr>
              <a:buFont typeface="Arial"/>
              <a:buChar char="•"/>
              <a:defRPr sz="1400" b="0" i="0">
                <a:solidFill>
                  <a:srgbClr val="2E3135"/>
                </a:solidFill>
                <a:latin typeface="Verdana"/>
                <a:cs typeface="Verdana"/>
              </a:defRPr>
            </a:lvl3pPr>
            <a:lvl4pPr marL="1260000" indent="-228600" algn="l">
              <a:buClr>
                <a:srgbClr val="41A336"/>
              </a:buClr>
              <a:buFont typeface="Arial"/>
              <a:buChar char="•"/>
              <a:defRPr sz="1200" b="0" i="0">
                <a:solidFill>
                  <a:srgbClr val="2E3135"/>
                </a:solidFill>
                <a:latin typeface="Verdana"/>
                <a:cs typeface="Verdana"/>
              </a:defRPr>
            </a:lvl4pPr>
            <a:lvl5pPr marL="1530000" indent="-228600" algn="l">
              <a:buClr>
                <a:srgbClr val="41A336"/>
              </a:buClr>
              <a:buFont typeface="Arial"/>
              <a:buChar char="•"/>
              <a:defRPr sz="1000" b="0" i="0">
                <a:solidFill>
                  <a:srgbClr val="2E3135"/>
                </a:solidFill>
                <a:latin typeface="Verdana"/>
                <a:cs typeface="Verdana"/>
              </a:defRPr>
            </a:lvl5pPr>
          </a:lstStyle>
          <a:p>
            <a:pPr lvl="0"/>
            <a:r>
              <a:rPr lang="fr-FR"/>
              <a:t>Modifiez les styles du texte du masque</a:t>
            </a:r>
          </a:p>
        </p:txBody>
      </p:sp>
      <p:sp>
        <p:nvSpPr>
          <p:cNvPr id="10" name="Espace réservé du pied de page 4"/>
          <p:cNvSpPr>
            <a:spLocks noGrp="1"/>
          </p:cNvSpPr>
          <p:nvPr>
            <p:ph type="ftr" sz="quarter" idx="12"/>
          </p:nvPr>
        </p:nvSpPr>
        <p:spPr>
          <a:xfrm>
            <a:off x="3002354" y="6576955"/>
            <a:ext cx="6391965" cy="336261"/>
          </a:xfrm>
          <a:prstGeom prst="rect">
            <a:avLst/>
          </a:prstGeom>
        </p:spPr>
        <p:txBody>
          <a:bodyPr/>
          <a:lstStyle>
            <a:lvl1pPr algn="ctr">
              <a:defRPr sz="1100">
                <a:solidFill>
                  <a:srgbClr val="3F4046"/>
                </a:solidFill>
              </a:defRPr>
            </a:lvl1pPr>
          </a:lstStyle>
          <a:p>
            <a:endParaRPr lang="fr-FR"/>
          </a:p>
        </p:txBody>
      </p:sp>
      <p:sp>
        <p:nvSpPr>
          <p:cNvPr id="12" name="Espace réservé du numéro de diapositive 5"/>
          <p:cNvSpPr txBox="1">
            <a:spLocks/>
          </p:cNvSpPr>
          <p:nvPr/>
        </p:nvSpPr>
        <p:spPr>
          <a:xfrm>
            <a:off x="9526836" y="6597960"/>
            <a:ext cx="544817" cy="260041"/>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E5FC39-A218-E040-8EE3-285CFA51838D}" type="slidenum">
              <a:rPr lang="fr-FR" sz="1100" smtClean="0">
                <a:solidFill>
                  <a:srgbClr val="3F4046"/>
                </a:solidFill>
              </a:rPr>
              <a:pPr/>
              <a:t>‹N°›</a:t>
            </a:fld>
            <a:endParaRPr lang="fr-FR" sz="1100">
              <a:solidFill>
                <a:srgbClr val="3F4046"/>
              </a:solidFill>
            </a:endParaRPr>
          </a:p>
        </p:txBody>
      </p:sp>
      <p:sp>
        <p:nvSpPr>
          <p:cNvPr id="13" name="Espace réservé de la date 3"/>
          <p:cNvSpPr>
            <a:spLocks noGrp="1"/>
          </p:cNvSpPr>
          <p:nvPr>
            <p:ph type="dt" sz="half" idx="13"/>
          </p:nvPr>
        </p:nvSpPr>
        <p:spPr>
          <a:xfrm>
            <a:off x="267343" y="6587998"/>
            <a:ext cx="1648807" cy="281046"/>
          </a:xfrm>
          <a:prstGeom prst="rect">
            <a:avLst/>
          </a:prstGeom>
        </p:spPr>
        <p:txBody>
          <a:bodyPr/>
          <a:lstStyle>
            <a:lvl1pPr algn="ctr">
              <a:defRPr sz="1100">
                <a:solidFill>
                  <a:srgbClr val="3F4046"/>
                </a:solidFill>
              </a:defRPr>
            </a:lvl1pPr>
          </a:lstStyle>
          <a:p>
            <a:fld id="{742C0FE2-9683-0648-947E-119A1548F868}" type="datetime1">
              <a:rPr lang="fr-BE" smtClean="0"/>
              <a:t>03-05-23</a:t>
            </a:fld>
            <a:endParaRPr lang="fr-FR"/>
          </a:p>
        </p:txBody>
      </p:sp>
      <p:pic>
        <p:nvPicPr>
          <p:cNvPr id="2" name="Image 1">
            <a:extLst>
              <a:ext uri="{FF2B5EF4-FFF2-40B4-BE49-F238E27FC236}">
                <a16:creationId xmlns:a16="http://schemas.microsoft.com/office/drawing/2014/main" id="{94165A68-D9FF-C04E-8519-B3E30E4FAC45}"/>
              </a:ext>
            </a:extLst>
          </p:cNvPr>
          <p:cNvPicPr>
            <a:picLocks noChangeAspect="1"/>
          </p:cNvPicPr>
          <p:nvPr userDrawn="1"/>
        </p:nvPicPr>
        <p:blipFill>
          <a:blip r:embed="rId3"/>
          <a:stretch>
            <a:fillRect/>
          </a:stretch>
        </p:blipFill>
        <p:spPr>
          <a:xfrm>
            <a:off x="10672062" y="6067427"/>
            <a:ext cx="1371600" cy="482600"/>
          </a:xfrm>
          <a:prstGeom prst="rect">
            <a:avLst/>
          </a:prstGeom>
        </p:spPr>
      </p:pic>
    </p:spTree>
    <p:extLst>
      <p:ext uri="{BB962C8B-B14F-4D97-AF65-F5344CB8AC3E}">
        <p14:creationId xmlns:p14="http://schemas.microsoft.com/office/powerpoint/2010/main" val="231439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3" name="Titre 1"/>
          <p:cNvSpPr>
            <a:spLocks noGrp="1"/>
          </p:cNvSpPr>
          <p:nvPr>
            <p:ph type="title"/>
          </p:nvPr>
        </p:nvSpPr>
        <p:spPr>
          <a:xfrm>
            <a:off x="661790" y="274638"/>
            <a:ext cx="10920609" cy="1143000"/>
          </a:xfrm>
          <a:prstGeom prst="rect">
            <a:avLst/>
          </a:prstGeom>
        </p:spPr>
        <p:txBody>
          <a:bodyPr/>
          <a:lstStyle>
            <a:lvl1pPr algn="ctr">
              <a:defRPr sz="3600" b="0" i="0">
                <a:solidFill>
                  <a:srgbClr val="449535"/>
                </a:solidFill>
                <a:latin typeface="+mj-lt"/>
                <a:cs typeface="Verdana"/>
              </a:defRPr>
            </a:lvl1pPr>
          </a:lstStyle>
          <a:p>
            <a:r>
              <a:rPr lang="fr-FR"/>
              <a:t>Modifiez le style du titre</a:t>
            </a:r>
          </a:p>
        </p:txBody>
      </p:sp>
      <p:sp>
        <p:nvSpPr>
          <p:cNvPr id="4" name="Espace réservé du contenu 2"/>
          <p:cNvSpPr>
            <a:spLocks noGrp="1"/>
          </p:cNvSpPr>
          <p:nvPr>
            <p:ph idx="1"/>
          </p:nvPr>
        </p:nvSpPr>
        <p:spPr>
          <a:xfrm>
            <a:off x="661789" y="1600201"/>
            <a:ext cx="10920611" cy="4525963"/>
          </a:xfrm>
          <a:prstGeom prst="rect">
            <a:avLst/>
          </a:prstGeom>
        </p:spPr>
        <p:txBody>
          <a:bodyPr/>
          <a:lstStyle>
            <a:lvl1pPr marL="0" indent="0" algn="l">
              <a:buClr>
                <a:srgbClr val="305291"/>
              </a:buClr>
              <a:buFont typeface="Arial"/>
              <a:buNone/>
              <a:defRPr sz="2400">
                <a:solidFill>
                  <a:srgbClr val="474746"/>
                </a:solidFill>
                <a:latin typeface="+mj-lt"/>
              </a:defRPr>
            </a:lvl1pPr>
            <a:lvl2pPr marL="720000" indent="-285750" algn="l">
              <a:buClr>
                <a:srgbClr val="41A336"/>
              </a:buClr>
              <a:buFont typeface="Arial"/>
              <a:buChar char="•"/>
              <a:defRPr sz="2000" b="0" i="0">
                <a:solidFill>
                  <a:srgbClr val="2E3135"/>
                </a:solidFill>
                <a:latin typeface="Verdana"/>
                <a:cs typeface="Verdana"/>
              </a:defRPr>
            </a:lvl2pPr>
            <a:lvl3pPr marL="990000" indent="-228600" algn="l">
              <a:buClr>
                <a:srgbClr val="41A336"/>
              </a:buClr>
              <a:buFont typeface="Arial"/>
              <a:buChar char="•"/>
              <a:defRPr sz="1800" b="0" i="0">
                <a:solidFill>
                  <a:srgbClr val="2E3135"/>
                </a:solidFill>
                <a:latin typeface="Verdana"/>
                <a:cs typeface="Verdana"/>
              </a:defRPr>
            </a:lvl3pPr>
            <a:lvl4pPr marL="1260000" indent="-228600" algn="l">
              <a:buClr>
                <a:srgbClr val="41A336"/>
              </a:buClr>
              <a:buFont typeface="Arial"/>
              <a:buChar char="•"/>
              <a:defRPr sz="1600" b="0" i="0">
                <a:solidFill>
                  <a:srgbClr val="2E3135"/>
                </a:solidFill>
                <a:latin typeface="Verdana"/>
                <a:cs typeface="Verdana"/>
              </a:defRPr>
            </a:lvl4pPr>
            <a:lvl5pPr marL="1530000" indent="-228600" algn="l">
              <a:buClr>
                <a:srgbClr val="41A336"/>
              </a:buClr>
              <a:buFont typeface="Arial"/>
              <a:buChar char="•"/>
              <a:defRPr sz="1000" b="0" i="0">
                <a:solidFill>
                  <a:srgbClr val="2E3135"/>
                </a:solidFill>
                <a:latin typeface="Verdana"/>
                <a:cs typeface="Verdana"/>
              </a:defRPr>
            </a:lvl5pPr>
          </a:lstStyle>
          <a:p>
            <a:pPr lvl="0"/>
            <a:r>
              <a:rPr lang="fr-FR"/>
              <a:t>Modifier les styles du texte du masque
Deuxième niveau
Troisième niveau
Quatrième niveau
Cinquième niveau</a:t>
            </a:r>
          </a:p>
        </p:txBody>
      </p:sp>
      <p:sp>
        <p:nvSpPr>
          <p:cNvPr id="5" name="Espace réservé du pied de page 4"/>
          <p:cNvSpPr>
            <a:spLocks noGrp="1"/>
          </p:cNvSpPr>
          <p:nvPr>
            <p:ph type="ftr" sz="quarter" idx="12"/>
          </p:nvPr>
        </p:nvSpPr>
        <p:spPr>
          <a:xfrm>
            <a:off x="3002354" y="6576955"/>
            <a:ext cx="6391965" cy="336261"/>
          </a:xfrm>
          <a:prstGeom prst="rect">
            <a:avLst/>
          </a:prstGeom>
        </p:spPr>
        <p:txBody>
          <a:bodyPr/>
          <a:lstStyle>
            <a:lvl1pPr algn="ctr">
              <a:defRPr sz="1100">
                <a:solidFill>
                  <a:srgbClr val="3F4046"/>
                </a:solidFill>
              </a:defRPr>
            </a:lvl1pPr>
          </a:lstStyle>
          <a:p>
            <a:endParaRPr lang="fr-FR"/>
          </a:p>
        </p:txBody>
      </p:sp>
      <p:sp>
        <p:nvSpPr>
          <p:cNvPr id="6" name="Espace réservé du numéro de diapositive 5"/>
          <p:cNvSpPr txBox="1">
            <a:spLocks/>
          </p:cNvSpPr>
          <p:nvPr/>
        </p:nvSpPr>
        <p:spPr>
          <a:xfrm>
            <a:off x="9526836" y="6597960"/>
            <a:ext cx="544817" cy="260041"/>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E5FC39-A218-E040-8EE3-285CFA51838D}" type="slidenum">
              <a:rPr lang="fr-FR" sz="1100" smtClean="0">
                <a:solidFill>
                  <a:srgbClr val="3F4046"/>
                </a:solidFill>
              </a:rPr>
              <a:pPr/>
              <a:t>‹N°›</a:t>
            </a:fld>
            <a:endParaRPr lang="fr-FR" sz="1100">
              <a:solidFill>
                <a:srgbClr val="3F4046"/>
              </a:solidFill>
            </a:endParaRPr>
          </a:p>
        </p:txBody>
      </p:sp>
      <p:sp>
        <p:nvSpPr>
          <p:cNvPr id="7" name="Espace réservé de la date 3"/>
          <p:cNvSpPr>
            <a:spLocks noGrp="1"/>
          </p:cNvSpPr>
          <p:nvPr>
            <p:ph type="dt" sz="half" idx="13"/>
          </p:nvPr>
        </p:nvSpPr>
        <p:spPr>
          <a:xfrm>
            <a:off x="267343" y="6587998"/>
            <a:ext cx="1648807" cy="281046"/>
          </a:xfrm>
          <a:prstGeom prst="rect">
            <a:avLst/>
          </a:prstGeom>
        </p:spPr>
        <p:txBody>
          <a:bodyPr/>
          <a:lstStyle>
            <a:lvl1pPr algn="ctr">
              <a:defRPr sz="1100">
                <a:solidFill>
                  <a:srgbClr val="3F4046"/>
                </a:solidFill>
              </a:defRPr>
            </a:lvl1pPr>
          </a:lstStyle>
          <a:p>
            <a:fld id="{742C0FE2-9683-0648-947E-119A1548F868}" type="datetime1">
              <a:rPr lang="fr-BE" smtClean="0"/>
              <a:t>03-05-23</a:t>
            </a:fld>
            <a:endParaRPr lang="fr-FR"/>
          </a:p>
        </p:txBody>
      </p:sp>
    </p:spTree>
    <p:extLst>
      <p:ext uri="{BB962C8B-B14F-4D97-AF65-F5344CB8AC3E}">
        <p14:creationId xmlns:p14="http://schemas.microsoft.com/office/powerpoint/2010/main" val="33155512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rocessus 6"/>
          <p:cNvSpPr/>
          <p:nvPr/>
        </p:nvSpPr>
        <p:spPr>
          <a:xfrm>
            <a:off x="0" y="1"/>
            <a:ext cx="12192000" cy="5497513"/>
          </a:xfrm>
          <a:prstGeom prst="flowChartProcess">
            <a:avLst/>
          </a:prstGeom>
          <a:solidFill>
            <a:srgbClr val="55AB26"/>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defRPr/>
            </a:pPr>
            <a:r>
              <a:rPr lang="fr-FR" sz="1800">
                <a:latin typeface="Verdana"/>
                <a:cs typeface="Verdana"/>
              </a:rPr>
              <a:t>               </a:t>
            </a:r>
          </a:p>
        </p:txBody>
      </p:sp>
      <p:pic>
        <p:nvPicPr>
          <p:cNvPr id="2051" name="Image 4" descr="PICTOS_blanc.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2192000" cy="549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52" name="Grouper 12"/>
          <p:cNvGrpSpPr>
            <a:grpSpLocks/>
          </p:cNvGrpSpPr>
          <p:nvPr/>
        </p:nvGrpSpPr>
        <p:grpSpPr bwMode="auto">
          <a:xfrm>
            <a:off x="274591" y="5353050"/>
            <a:ext cx="1845733" cy="814388"/>
            <a:chOff x="6948948" y="5525435"/>
            <a:chExt cx="1384302" cy="813222"/>
          </a:xfrm>
        </p:grpSpPr>
        <p:sp>
          <p:nvSpPr>
            <p:cNvPr id="9" name="Processus 8"/>
            <p:cNvSpPr/>
            <p:nvPr/>
          </p:nvSpPr>
          <p:spPr>
            <a:xfrm>
              <a:off x="7298199" y="5525435"/>
              <a:ext cx="682626" cy="507273"/>
            </a:xfrm>
            <a:prstGeom prst="flowChartProcess">
              <a:avLst/>
            </a:prstGeom>
            <a:solidFill>
              <a:srgbClr val="55AB26"/>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defRPr/>
              </a:pPr>
              <a:r>
                <a:rPr lang="fr-FR" sz="1800">
                  <a:latin typeface="Verdana"/>
                  <a:cs typeface="Verdana"/>
                </a:rPr>
                <a:t>     </a:t>
              </a:r>
            </a:p>
          </p:txBody>
        </p:sp>
        <p:sp>
          <p:nvSpPr>
            <p:cNvPr id="10" name="Connecteur 10"/>
            <p:cNvSpPr/>
            <p:nvPr/>
          </p:nvSpPr>
          <p:spPr>
            <a:xfrm>
              <a:off x="6948948" y="5669691"/>
              <a:ext cx="1384302" cy="668966"/>
            </a:xfrm>
            <a:custGeom>
              <a:avLst/>
              <a:gdLst/>
              <a:ahLst/>
              <a:cxnLst/>
              <a:rect l="l" t="t" r="r" b="b"/>
              <a:pathLst>
                <a:path w="1384302" h="668657">
                  <a:moveTo>
                    <a:pt x="350838" y="0"/>
                  </a:moveTo>
                  <a:cubicBezTo>
                    <a:pt x="496159" y="0"/>
                    <a:pt x="620845" y="84197"/>
                    <a:pt x="674105" y="204193"/>
                  </a:cubicBezTo>
                  <a:lnTo>
                    <a:pt x="692151" y="259591"/>
                  </a:lnTo>
                  <a:lnTo>
                    <a:pt x="710197" y="204194"/>
                  </a:lnTo>
                  <a:cubicBezTo>
                    <a:pt x="763457" y="84198"/>
                    <a:pt x="888143" y="1"/>
                    <a:pt x="1033464" y="1"/>
                  </a:cubicBezTo>
                  <a:cubicBezTo>
                    <a:pt x="1227226" y="1"/>
                    <a:pt x="1384302" y="149685"/>
                    <a:pt x="1384302" y="334329"/>
                  </a:cubicBezTo>
                  <a:cubicBezTo>
                    <a:pt x="1384302" y="518973"/>
                    <a:pt x="1227226" y="668657"/>
                    <a:pt x="1033464" y="668657"/>
                  </a:cubicBezTo>
                  <a:cubicBezTo>
                    <a:pt x="888143" y="668657"/>
                    <a:pt x="763457" y="584460"/>
                    <a:pt x="710197" y="464465"/>
                  </a:cubicBezTo>
                  <a:lnTo>
                    <a:pt x="692151" y="409067"/>
                  </a:lnTo>
                  <a:lnTo>
                    <a:pt x="674105" y="464464"/>
                  </a:lnTo>
                  <a:cubicBezTo>
                    <a:pt x="620845" y="584459"/>
                    <a:pt x="496159" y="668656"/>
                    <a:pt x="350838" y="668656"/>
                  </a:cubicBezTo>
                  <a:cubicBezTo>
                    <a:pt x="157076" y="668656"/>
                    <a:pt x="0" y="518972"/>
                    <a:pt x="0" y="334328"/>
                  </a:cubicBezTo>
                  <a:cubicBezTo>
                    <a:pt x="0" y="149684"/>
                    <a:pt x="157076" y="0"/>
                    <a:pt x="350838"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pPr eaLnBrk="1" fontAlgn="auto" hangingPunct="1">
                <a:spcBef>
                  <a:spcPts val="0"/>
                </a:spcBef>
                <a:spcAft>
                  <a:spcPts val="0"/>
                </a:spcAft>
                <a:defRPr/>
              </a:pPr>
              <a:endParaRPr lang="fr-FR" sz="1800">
                <a:latin typeface="Verdana"/>
                <a:cs typeface="Verdana"/>
              </a:endParaRPr>
            </a:p>
          </p:txBody>
        </p:sp>
      </p:grpSp>
      <p:pic>
        <p:nvPicPr>
          <p:cNvPr id="2053" name="Image 11" descr="UNamu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3168" y="5739771"/>
            <a:ext cx="1094893" cy="10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Espace réservé du contenu 2"/>
          <p:cNvSpPr txBox="1">
            <a:spLocks/>
          </p:cNvSpPr>
          <p:nvPr/>
        </p:nvSpPr>
        <p:spPr>
          <a:xfrm>
            <a:off x="10723418" y="6516688"/>
            <a:ext cx="1345431" cy="233362"/>
          </a:xfrm>
          <a:prstGeom prst="rect">
            <a:avLst/>
          </a:prstGeom>
          <a:noFill/>
        </p:spPr>
        <p:txBody>
          <a:bodyPr lIns="0" tIns="0" rIns="0" bIns="0" anchor="b"/>
          <a:lstStyle>
            <a:lvl1pPr marL="342900" indent="-342900" algn="r" defTabSz="457200" rtl="0" eaLnBrk="1" latinLnBrk="0" hangingPunct="1">
              <a:spcBef>
                <a:spcPct val="20000"/>
              </a:spcBef>
              <a:spcAft>
                <a:spcPts val="0"/>
              </a:spcAft>
              <a:buClr>
                <a:srgbClr val="FF6600"/>
              </a:buClr>
              <a:buFont typeface="Arial"/>
              <a:buNone/>
              <a:defRPr sz="2500" b="0" i="0" kern="1200">
                <a:solidFill>
                  <a:srgbClr val="211D61"/>
                </a:solidFill>
                <a:latin typeface="+mj-lt"/>
                <a:ea typeface="+mn-ea"/>
                <a:cs typeface="Frutiger LT Std 55 Roman"/>
              </a:defRPr>
            </a:lvl1pPr>
            <a:lvl2pPr marL="742950" indent="-285750" algn="l" defTabSz="457200" rtl="0" eaLnBrk="1" latinLnBrk="0" hangingPunct="1">
              <a:spcBef>
                <a:spcPct val="20000"/>
              </a:spcBef>
              <a:buClr>
                <a:srgbClr val="FF6600"/>
              </a:buClr>
              <a:buFont typeface="Arial"/>
              <a:buChar char="–"/>
              <a:defRPr sz="2800" b="0" i="0" kern="1200">
                <a:solidFill>
                  <a:schemeClr val="tx1"/>
                </a:solidFill>
                <a:latin typeface="Frutiger LT Std 45 Light"/>
                <a:ea typeface="+mn-ea"/>
                <a:cs typeface="Frutiger LT Std 45 Light"/>
              </a:defRPr>
            </a:lvl2pPr>
            <a:lvl3pPr marL="1143000" indent="-228600" algn="l" defTabSz="457200" rtl="0" eaLnBrk="1" latinLnBrk="0" hangingPunct="1">
              <a:spcBef>
                <a:spcPct val="20000"/>
              </a:spcBef>
              <a:buClr>
                <a:srgbClr val="FF6600"/>
              </a:buClr>
              <a:buFont typeface="Arial"/>
              <a:buChar char="•"/>
              <a:defRPr sz="2400" b="0" i="0" kern="1200">
                <a:solidFill>
                  <a:schemeClr val="tx1"/>
                </a:solidFill>
                <a:latin typeface="Frutiger LT Std 45 Light"/>
                <a:ea typeface="+mn-ea"/>
                <a:cs typeface="Frutiger LT Std 45 Light"/>
              </a:defRPr>
            </a:lvl3pPr>
            <a:lvl4pPr marL="1600200" indent="-228600" algn="l" defTabSz="457200" rtl="0" eaLnBrk="1" latinLnBrk="0" hangingPunct="1">
              <a:spcBef>
                <a:spcPct val="20000"/>
              </a:spcBef>
              <a:buClr>
                <a:srgbClr val="FF6600"/>
              </a:buClr>
              <a:buFont typeface="Arial"/>
              <a:buChar char="–"/>
              <a:defRPr sz="2000" b="0" i="0" kern="1200">
                <a:solidFill>
                  <a:schemeClr val="tx1"/>
                </a:solidFill>
                <a:latin typeface="Frutiger LT Std 45 Light"/>
                <a:ea typeface="+mn-ea"/>
                <a:cs typeface="Frutiger LT Std 45 Light"/>
              </a:defRPr>
            </a:lvl4pPr>
            <a:lvl5pPr marL="2057400" indent="-228600" algn="l" defTabSz="457200" rtl="0" eaLnBrk="1" latinLnBrk="0" hangingPunct="1">
              <a:spcBef>
                <a:spcPct val="20000"/>
              </a:spcBef>
              <a:buClr>
                <a:srgbClr val="FF6600"/>
              </a:buClr>
              <a:buFont typeface="Arial"/>
              <a:buChar char="»"/>
              <a:defRPr sz="2000" b="0" i="0" kern="1200">
                <a:solidFill>
                  <a:schemeClr val="tx1"/>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fontAlgn="auto">
              <a:defRPr/>
            </a:pPr>
            <a:r>
              <a:rPr lang="nl-BE" sz="800">
                <a:solidFill>
                  <a:srgbClr val="2E3135"/>
                </a:solidFill>
                <a:latin typeface="Verdana"/>
                <a:cs typeface="Verdana"/>
              </a:rPr>
              <a:t>www.unamur.be</a:t>
            </a:r>
            <a:endParaRPr lang="fr-FR" sz="800">
              <a:solidFill>
                <a:srgbClr val="2E3135"/>
              </a:solidFill>
              <a:latin typeface="Verdana"/>
              <a:cs typeface="Verdana"/>
            </a:endParaRPr>
          </a:p>
        </p:txBody>
      </p:sp>
    </p:spTree>
    <p:extLst>
      <p:ext uri="{BB962C8B-B14F-4D97-AF65-F5344CB8AC3E}">
        <p14:creationId xmlns:p14="http://schemas.microsoft.com/office/powerpoint/2010/main" val="2716815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Geneva"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Geneva"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Geneva"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Imag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591300"/>
            <a:ext cx="12192000" cy="26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Espace réservé du contenu 2"/>
          <p:cNvSpPr txBox="1">
            <a:spLocks/>
          </p:cNvSpPr>
          <p:nvPr/>
        </p:nvSpPr>
        <p:spPr>
          <a:xfrm>
            <a:off x="10877358" y="6623339"/>
            <a:ext cx="1176097" cy="158750"/>
          </a:xfrm>
          <a:prstGeom prst="rect">
            <a:avLst/>
          </a:prstGeom>
          <a:noFill/>
        </p:spPr>
        <p:txBody>
          <a:bodyPr lIns="0" tIns="0" rIns="0" bIns="0" anchor="b"/>
          <a:lstStyle>
            <a:lvl1pPr marL="342900" indent="-342900" algn="r" defTabSz="457200" rtl="0" eaLnBrk="1" latinLnBrk="0" hangingPunct="1">
              <a:spcBef>
                <a:spcPct val="20000"/>
              </a:spcBef>
              <a:spcAft>
                <a:spcPts val="0"/>
              </a:spcAft>
              <a:buClr>
                <a:srgbClr val="FF6600"/>
              </a:buClr>
              <a:buFont typeface="Arial"/>
              <a:buNone/>
              <a:defRPr sz="2500" b="0" i="0" kern="1200">
                <a:solidFill>
                  <a:srgbClr val="211D61"/>
                </a:solidFill>
                <a:latin typeface="+mj-lt"/>
                <a:ea typeface="+mn-ea"/>
                <a:cs typeface="Frutiger LT Std 55 Roman"/>
              </a:defRPr>
            </a:lvl1pPr>
            <a:lvl2pPr marL="742950" indent="-285750" algn="l" defTabSz="457200" rtl="0" eaLnBrk="1" latinLnBrk="0" hangingPunct="1">
              <a:spcBef>
                <a:spcPct val="20000"/>
              </a:spcBef>
              <a:buClr>
                <a:srgbClr val="FF6600"/>
              </a:buClr>
              <a:buFont typeface="Arial"/>
              <a:buChar char="–"/>
              <a:defRPr sz="2800" b="0" i="0" kern="1200">
                <a:solidFill>
                  <a:schemeClr val="tx1"/>
                </a:solidFill>
                <a:latin typeface="Frutiger LT Std 45 Light"/>
                <a:ea typeface="+mn-ea"/>
                <a:cs typeface="Frutiger LT Std 45 Light"/>
              </a:defRPr>
            </a:lvl2pPr>
            <a:lvl3pPr marL="1143000" indent="-228600" algn="l" defTabSz="457200" rtl="0" eaLnBrk="1" latinLnBrk="0" hangingPunct="1">
              <a:spcBef>
                <a:spcPct val="20000"/>
              </a:spcBef>
              <a:buClr>
                <a:srgbClr val="FF6600"/>
              </a:buClr>
              <a:buFont typeface="Arial"/>
              <a:buChar char="•"/>
              <a:defRPr sz="2400" b="0" i="0" kern="1200">
                <a:solidFill>
                  <a:schemeClr val="tx1"/>
                </a:solidFill>
                <a:latin typeface="Frutiger LT Std 45 Light"/>
                <a:ea typeface="+mn-ea"/>
                <a:cs typeface="Frutiger LT Std 45 Light"/>
              </a:defRPr>
            </a:lvl3pPr>
            <a:lvl4pPr marL="1600200" indent="-228600" algn="l" defTabSz="457200" rtl="0" eaLnBrk="1" latinLnBrk="0" hangingPunct="1">
              <a:spcBef>
                <a:spcPct val="20000"/>
              </a:spcBef>
              <a:buClr>
                <a:srgbClr val="FF6600"/>
              </a:buClr>
              <a:buFont typeface="Arial"/>
              <a:buChar char="–"/>
              <a:defRPr sz="2000" b="0" i="0" kern="1200">
                <a:solidFill>
                  <a:schemeClr val="tx1"/>
                </a:solidFill>
                <a:latin typeface="Frutiger LT Std 45 Light"/>
                <a:ea typeface="+mn-ea"/>
                <a:cs typeface="Frutiger LT Std 45 Light"/>
              </a:defRPr>
            </a:lvl4pPr>
            <a:lvl5pPr marL="2057400" indent="-228600" algn="l" defTabSz="457200" rtl="0" eaLnBrk="1" latinLnBrk="0" hangingPunct="1">
              <a:spcBef>
                <a:spcPct val="20000"/>
              </a:spcBef>
              <a:buClr>
                <a:srgbClr val="FF6600"/>
              </a:buClr>
              <a:buFont typeface="Arial"/>
              <a:buChar char="»"/>
              <a:defRPr sz="2000" b="0" i="0" kern="1200">
                <a:solidFill>
                  <a:schemeClr val="tx1"/>
                </a:solidFill>
                <a:latin typeface="Frutiger LT Std 45 Light"/>
                <a:ea typeface="+mn-ea"/>
                <a:cs typeface="Frutiger LT Std 45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fontAlgn="auto">
              <a:defRPr/>
            </a:pPr>
            <a:r>
              <a:rPr lang="nl-BE" sz="800">
                <a:solidFill>
                  <a:schemeClr val="bg1"/>
                </a:solidFill>
                <a:latin typeface="Verdana"/>
                <a:cs typeface="Verdana"/>
              </a:rPr>
              <a:t>www.unamur.be</a:t>
            </a:r>
            <a:endParaRPr lang="fr-FR" sz="800">
              <a:solidFill>
                <a:schemeClr val="bg1"/>
              </a:solidFill>
              <a:latin typeface="Verdana"/>
              <a:cs typeface="Verdana"/>
            </a:endParaRPr>
          </a:p>
        </p:txBody>
      </p:sp>
      <p:sp>
        <p:nvSpPr>
          <p:cNvPr id="4" name="Espace réservé du pied de page 4"/>
          <p:cNvSpPr>
            <a:spLocks noGrp="1"/>
          </p:cNvSpPr>
          <p:nvPr>
            <p:ph type="ftr" sz="quarter" idx="3"/>
          </p:nvPr>
        </p:nvSpPr>
        <p:spPr>
          <a:xfrm>
            <a:off x="3002354" y="6576955"/>
            <a:ext cx="6391965" cy="336261"/>
          </a:xfrm>
          <a:prstGeom prst="rect">
            <a:avLst/>
          </a:prstGeom>
        </p:spPr>
        <p:txBody>
          <a:bodyPr/>
          <a:lstStyle>
            <a:lvl1pPr algn="ctr">
              <a:defRPr sz="1100">
                <a:solidFill>
                  <a:srgbClr val="3F4046"/>
                </a:solidFill>
              </a:defRPr>
            </a:lvl1pPr>
          </a:lstStyle>
          <a:p>
            <a:endParaRPr lang="fr-FR"/>
          </a:p>
        </p:txBody>
      </p:sp>
      <p:sp>
        <p:nvSpPr>
          <p:cNvPr id="5" name="Espace réservé du numéro de diapositive 5"/>
          <p:cNvSpPr txBox="1">
            <a:spLocks/>
          </p:cNvSpPr>
          <p:nvPr/>
        </p:nvSpPr>
        <p:spPr>
          <a:xfrm>
            <a:off x="9526836" y="6597960"/>
            <a:ext cx="544817" cy="260041"/>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1E5FC39-A218-E040-8EE3-285CFA51838D}" type="slidenum">
              <a:rPr lang="fr-FR" sz="1100" smtClean="0">
                <a:solidFill>
                  <a:srgbClr val="3F4046"/>
                </a:solidFill>
              </a:rPr>
              <a:pPr/>
              <a:t>‹N°›</a:t>
            </a:fld>
            <a:endParaRPr lang="fr-FR" sz="1100">
              <a:solidFill>
                <a:srgbClr val="3F4046"/>
              </a:solidFill>
            </a:endParaRPr>
          </a:p>
        </p:txBody>
      </p:sp>
    </p:spTree>
    <p:extLst>
      <p:ext uri="{BB962C8B-B14F-4D97-AF65-F5344CB8AC3E}">
        <p14:creationId xmlns:p14="http://schemas.microsoft.com/office/powerpoint/2010/main" val="2639349262"/>
      </p:ext>
    </p:extLst>
  </p:cSld>
  <p:clrMap bg1="lt1" tx1="dk1" bg2="lt2" tx2="dk2" accent1="accent1" accent2="accent2" accent3="accent3" accent4="accent4" accent5="accent5" accent6="accent6" hlink="hlink" folHlink="folHlink"/>
  <p:sldLayoutIdLst>
    <p:sldLayoutId id="2147483665" r:id="rId1"/>
    <p:sldLayoutId id="2147483666" r:id="rId2"/>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Geneva"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Geneva"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Geneva"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5.sv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5.svg"/></Relationships>
</file>

<file path=ppt/slides/_rels/slide1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B6DB21C-68B0-3E4C-8BD6-87A02997098C}"/>
              </a:ext>
            </a:extLst>
          </p:cNvPr>
          <p:cNvSpPr>
            <a:spLocks noGrp="1"/>
          </p:cNvSpPr>
          <p:nvPr>
            <p:ph type="ctrTitle"/>
          </p:nvPr>
        </p:nvSpPr>
        <p:spPr>
          <a:xfrm>
            <a:off x="1532625" y="1520844"/>
            <a:ext cx="9112371" cy="1441271"/>
          </a:xfrm>
        </p:spPr>
        <p:txBody>
          <a:bodyPr lIns="91440" tIns="45720" rIns="91440" bIns="45720" anchor="ctr" anchorCtr="0"/>
          <a:lstStyle/>
          <a:p>
            <a:r>
              <a:rPr lang="fr-FR" dirty="0">
                <a:ea typeface="ＭＳ Ｐゴシック"/>
              </a:rPr>
              <a:t>L’innovation pédagogique, pourquoi et pour qui ?</a:t>
            </a:r>
          </a:p>
        </p:txBody>
      </p:sp>
      <p:sp>
        <p:nvSpPr>
          <p:cNvPr id="8" name="Titre 3">
            <a:extLst>
              <a:ext uri="{FF2B5EF4-FFF2-40B4-BE49-F238E27FC236}">
                <a16:creationId xmlns:a16="http://schemas.microsoft.com/office/drawing/2014/main" id="{63578643-7601-8F42-837B-2AECDA1EE61D}"/>
              </a:ext>
            </a:extLst>
          </p:cNvPr>
          <p:cNvSpPr txBox="1">
            <a:spLocks/>
          </p:cNvSpPr>
          <p:nvPr/>
        </p:nvSpPr>
        <p:spPr>
          <a:xfrm>
            <a:off x="914399" y="3160873"/>
            <a:ext cx="10363201" cy="1470025"/>
          </a:xfrm>
          <a:prstGeom prst="rect">
            <a:avLst/>
          </a:prstGeom>
        </p:spPr>
        <p:txBody>
          <a:bodyPr anchor="ctr" anchorCtr="0"/>
          <a:lstStyle>
            <a:lvl1pPr algn="ctr" defTabSz="457200" rtl="0" eaLnBrk="1" fontAlgn="base" hangingPunct="1">
              <a:spcBef>
                <a:spcPct val="0"/>
              </a:spcBef>
              <a:spcAft>
                <a:spcPct val="0"/>
              </a:spcAft>
              <a:defRPr sz="3600" b="1" kern="1200">
                <a:solidFill>
                  <a:schemeClr val="bg1"/>
                </a:solidFill>
                <a:latin typeface="Verdana"/>
                <a:ea typeface="ＭＳ Ｐゴシック" charset="0"/>
                <a:cs typeface="Verdana"/>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defRPr>
            </a:lvl9pPr>
          </a:lstStyle>
          <a:p>
            <a:r>
              <a:rPr lang="fr-FR" sz="2400" b="0" dirty="0"/>
              <a:t>Colloque International en Education </a:t>
            </a:r>
          </a:p>
          <a:p>
            <a:r>
              <a:rPr lang="fr-FR" sz="2400" b="0" dirty="0"/>
              <a:t>Mai 2023</a:t>
            </a:r>
          </a:p>
        </p:txBody>
      </p:sp>
      <p:sp>
        <p:nvSpPr>
          <p:cNvPr id="2" name="ZoneTexte 1">
            <a:extLst>
              <a:ext uri="{FF2B5EF4-FFF2-40B4-BE49-F238E27FC236}">
                <a16:creationId xmlns:a16="http://schemas.microsoft.com/office/drawing/2014/main" id="{1320EF05-7069-BE76-6CBF-3C245E13C792}"/>
              </a:ext>
            </a:extLst>
          </p:cNvPr>
          <p:cNvSpPr txBox="1"/>
          <p:nvPr/>
        </p:nvSpPr>
        <p:spPr>
          <a:xfrm>
            <a:off x="3845052" y="5879084"/>
            <a:ext cx="4752848" cy="382015"/>
          </a:xfrm>
          <a:prstGeom prst="rect">
            <a:avLst/>
          </a:prstGeom>
          <a:noFill/>
        </p:spPr>
        <p:txBody>
          <a:bodyPr wrap="square" rtlCol="0">
            <a:spAutoFit/>
          </a:bodyPr>
          <a:lstStyle/>
          <a:p>
            <a:r>
              <a:rPr lang="fr-BE" dirty="0"/>
              <a:t>Amélie Tonneau, Guillaume Mele, Charlotte Sine</a:t>
            </a:r>
            <a:endParaRPr lang="fr-FR" dirty="0"/>
          </a:p>
        </p:txBody>
      </p:sp>
    </p:spTree>
    <p:extLst>
      <p:ext uri="{BB962C8B-B14F-4D97-AF65-F5344CB8AC3E}">
        <p14:creationId xmlns:p14="http://schemas.microsoft.com/office/powerpoint/2010/main" val="3591044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EECA9-2041-55DB-DA58-B30869BB6346}"/>
              </a:ext>
            </a:extLst>
          </p:cNvPr>
          <p:cNvSpPr>
            <a:spLocks noGrp="1"/>
          </p:cNvSpPr>
          <p:nvPr>
            <p:ph type="title"/>
          </p:nvPr>
        </p:nvSpPr>
        <p:spPr>
          <a:xfrm>
            <a:off x="661790" y="274638"/>
            <a:ext cx="10920609" cy="673629"/>
          </a:xfrm>
        </p:spPr>
        <p:txBody>
          <a:bodyPr>
            <a:normAutofit/>
          </a:bodyPr>
          <a:lstStyle/>
          <a:p>
            <a:r>
              <a:rPr lang="fr-BE"/>
              <a:t>Structure : l’opérationnalisation</a:t>
            </a:r>
          </a:p>
        </p:txBody>
      </p:sp>
      <p:sp>
        <p:nvSpPr>
          <p:cNvPr id="4" name="Espace réservé de la date 3">
            <a:extLst>
              <a:ext uri="{FF2B5EF4-FFF2-40B4-BE49-F238E27FC236}">
                <a16:creationId xmlns:a16="http://schemas.microsoft.com/office/drawing/2014/main" id="{DAA69410-5CE1-E5CE-2F76-D635CC36C37C}"/>
              </a:ext>
            </a:extLst>
          </p:cNvPr>
          <p:cNvSpPr>
            <a:spLocks noGrp="1"/>
          </p:cNvSpPr>
          <p:nvPr>
            <p:ph type="dt" sz="half" idx="13"/>
          </p:nvPr>
        </p:nvSpPr>
        <p:spPr>
          <a:xfrm>
            <a:off x="267343" y="6587998"/>
            <a:ext cx="1648807" cy="281046"/>
          </a:xfrm>
        </p:spPr>
        <p:txBody>
          <a:bodyPr>
            <a:normAutofit/>
          </a:bodyPr>
          <a:lstStyle/>
          <a:p>
            <a:pPr>
              <a:spcAft>
                <a:spcPts val="600"/>
              </a:spcAft>
            </a:pPr>
            <a:fld id="{742C0FE2-9683-0648-947E-119A1548F868}" type="datetime1">
              <a:rPr lang="fr-BE" smtClean="0"/>
              <a:pPr>
                <a:spcAft>
                  <a:spcPts val="600"/>
                </a:spcAft>
              </a:pPr>
              <a:t>03-05-23</a:t>
            </a:fld>
            <a:endParaRPr lang="fr-FR"/>
          </a:p>
        </p:txBody>
      </p:sp>
      <p:sp>
        <p:nvSpPr>
          <p:cNvPr id="3" name="Espace réservé du contenu 2">
            <a:extLst>
              <a:ext uri="{FF2B5EF4-FFF2-40B4-BE49-F238E27FC236}">
                <a16:creationId xmlns:a16="http://schemas.microsoft.com/office/drawing/2014/main" id="{FAD4297E-EF9C-1AF5-CA37-1A00B32CFC1C}"/>
              </a:ext>
            </a:extLst>
          </p:cNvPr>
          <p:cNvSpPr>
            <a:spLocks noGrp="1"/>
          </p:cNvSpPr>
          <p:nvPr>
            <p:ph idx="1"/>
          </p:nvPr>
        </p:nvSpPr>
        <p:spPr>
          <a:xfrm>
            <a:off x="661789" y="1600201"/>
            <a:ext cx="10920611" cy="4525963"/>
          </a:xfrm>
        </p:spPr>
        <p:txBody>
          <a:bodyPr/>
          <a:lstStyle/>
          <a:p>
            <a:r>
              <a:rPr lang="fr-BE" b="1" dirty="0"/>
              <a:t>Comment ?</a:t>
            </a:r>
          </a:p>
          <a:p>
            <a:endParaRPr lang="fr-BE" dirty="0"/>
          </a:p>
          <a:p>
            <a:pPr marL="342900" indent="-342900">
              <a:buFontTx/>
              <a:buChar char="-"/>
            </a:pPr>
            <a:r>
              <a:rPr lang="fr-BE" dirty="0"/>
              <a:t>Service </a:t>
            </a:r>
            <a:r>
              <a:rPr lang="fr-BE" dirty="0" err="1"/>
              <a:t>interfacultaire</a:t>
            </a:r>
            <a:endParaRPr lang="fr-BE" dirty="0"/>
          </a:p>
          <a:p>
            <a:pPr marL="342900" indent="-342900">
              <a:buFontTx/>
              <a:buChar char="-"/>
            </a:pPr>
            <a:r>
              <a:rPr lang="fr-BE" dirty="0"/>
              <a:t>Service d’accompagnement pour les facultés</a:t>
            </a:r>
          </a:p>
          <a:p>
            <a:pPr marL="342900" indent="-342900">
              <a:buFontTx/>
              <a:buChar char="-"/>
            </a:pPr>
            <a:r>
              <a:rPr lang="fr-BE" dirty="0"/>
              <a:t>Accompagnement des </a:t>
            </a:r>
            <a:r>
              <a:rPr lang="fr-BE" dirty="0" err="1"/>
              <a:t>enseignant-es</a:t>
            </a:r>
            <a:r>
              <a:rPr lang="fr-BE" dirty="0"/>
              <a:t>/</a:t>
            </a:r>
            <a:r>
              <a:rPr lang="fr-BE" dirty="0" err="1"/>
              <a:t>assistant-es</a:t>
            </a:r>
            <a:endParaRPr lang="fr-BE" dirty="0"/>
          </a:p>
          <a:p>
            <a:pPr marL="342900" indent="-342900">
              <a:buFontTx/>
              <a:buChar char="-"/>
            </a:pPr>
            <a:r>
              <a:rPr lang="fr-BE" dirty="0"/>
              <a:t>Activation d’une veille sur les pratiques pédagogiques</a:t>
            </a:r>
          </a:p>
          <a:p>
            <a:pPr marL="342900" indent="-342900">
              <a:buFontTx/>
              <a:buChar char="-"/>
            </a:pPr>
            <a:r>
              <a:rPr lang="fr-BE" dirty="0"/>
              <a:t>Appel à projets</a:t>
            </a:r>
          </a:p>
          <a:p>
            <a:pPr marL="342900" indent="-342900">
              <a:buFontTx/>
              <a:buChar char="-"/>
            </a:pPr>
            <a:r>
              <a:rPr lang="fr-BE" dirty="0">
                <a:sym typeface="Wingdings" panose="05000000000000000000" pitchFamily="2" charset="2"/>
              </a:rPr>
              <a:t>Identification de l’existant  d</a:t>
            </a:r>
            <a:r>
              <a:rPr lang="fr-BE" dirty="0"/>
              <a:t>es enquêtes de terrain</a:t>
            </a:r>
          </a:p>
          <a:p>
            <a:endParaRPr lang="fr-BE" dirty="0"/>
          </a:p>
          <a:p>
            <a:pPr marL="342900" indent="-342900">
              <a:buFontTx/>
              <a:buChar char="-"/>
            </a:pPr>
            <a:endParaRPr lang="fr-BE" dirty="0"/>
          </a:p>
        </p:txBody>
      </p:sp>
      <p:pic>
        <p:nvPicPr>
          <p:cNvPr id="5" name="Graphique 4" descr="Carte avec repère contour">
            <a:extLst>
              <a:ext uri="{FF2B5EF4-FFF2-40B4-BE49-F238E27FC236}">
                <a16:creationId xmlns:a16="http://schemas.microsoft.com/office/drawing/2014/main" id="{4227C1FF-5D99-BCF5-A64B-E5FC98CC4F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91871" y="154252"/>
            <a:ext cx="914400" cy="914400"/>
          </a:xfrm>
          <a:prstGeom prst="rect">
            <a:avLst/>
          </a:prstGeom>
        </p:spPr>
      </p:pic>
      <p:pic>
        <p:nvPicPr>
          <p:cNvPr id="6" name="Graphique 5" descr="Pas de danse contour">
            <a:extLst>
              <a:ext uri="{FF2B5EF4-FFF2-40B4-BE49-F238E27FC236}">
                <a16:creationId xmlns:a16="http://schemas.microsoft.com/office/drawing/2014/main" id="{1304F7BE-BAC5-58F1-ED91-56F7BF0065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29713" y="4355206"/>
            <a:ext cx="1258925" cy="1258925"/>
          </a:xfrm>
          <a:prstGeom prst="rect">
            <a:avLst/>
          </a:prstGeom>
        </p:spPr>
      </p:pic>
    </p:spTree>
    <p:extLst>
      <p:ext uri="{BB962C8B-B14F-4D97-AF65-F5344CB8AC3E}">
        <p14:creationId xmlns:p14="http://schemas.microsoft.com/office/powerpoint/2010/main" val="621275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EECA9-2041-55DB-DA58-B30869BB6346}"/>
              </a:ext>
            </a:extLst>
          </p:cNvPr>
          <p:cNvSpPr>
            <a:spLocks noGrp="1"/>
          </p:cNvSpPr>
          <p:nvPr>
            <p:ph type="title"/>
          </p:nvPr>
        </p:nvSpPr>
        <p:spPr>
          <a:xfrm>
            <a:off x="661790" y="274638"/>
            <a:ext cx="10920609" cy="673629"/>
          </a:xfrm>
        </p:spPr>
        <p:txBody>
          <a:bodyPr>
            <a:normAutofit/>
          </a:bodyPr>
          <a:lstStyle/>
          <a:p>
            <a:r>
              <a:rPr lang="fr-BE" dirty="0"/>
              <a:t> Définition d’innovation pédagogique </a:t>
            </a:r>
          </a:p>
        </p:txBody>
      </p:sp>
      <p:sp>
        <p:nvSpPr>
          <p:cNvPr id="4" name="Espace réservé de la date 3">
            <a:extLst>
              <a:ext uri="{FF2B5EF4-FFF2-40B4-BE49-F238E27FC236}">
                <a16:creationId xmlns:a16="http://schemas.microsoft.com/office/drawing/2014/main" id="{DAA69410-5CE1-E5CE-2F76-D635CC36C37C}"/>
              </a:ext>
            </a:extLst>
          </p:cNvPr>
          <p:cNvSpPr>
            <a:spLocks noGrp="1"/>
          </p:cNvSpPr>
          <p:nvPr>
            <p:ph type="dt" sz="half" idx="13"/>
          </p:nvPr>
        </p:nvSpPr>
        <p:spPr>
          <a:xfrm>
            <a:off x="267343" y="6587998"/>
            <a:ext cx="1648807" cy="281046"/>
          </a:xfrm>
        </p:spPr>
        <p:txBody>
          <a:bodyPr>
            <a:normAutofit/>
          </a:bodyPr>
          <a:lstStyle/>
          <a:p>
            <a:pPr>
              <a:spcAft>
                <a:spcPts val="600"/>
              </a:spcAft>
            </a:pPr>
            <a:fld id="{742C0FE2-9683-0648-947E-119A1548F868}" type="datetime1">
              <a:rPr lang="fr-BE" smtClean="0"/>
              <a:pPr>
                <a:spcAft>
                  <a:spcPts val="600"/>
                </a:spcAft>
              </a:pPr>
              <a:t>03-05-23</a:t>
            </a:fld>
            <a:endParaRPr lang="fr-FR"/>
          </a:p>
        </p:txBody>
      </p:sp>
      <p:sp>
        <p:nvSpPr>
          <p:cNvPr id="3" name="Espace réservé du contenu 2">
            <a:extLst>
              <a:ext uri="{FF2B5EF4-FFF2-40B4-BE49-F238E27FC236}">
                <a16:creationId xmlns:a16="http://schemas.microsoft.com/office/drawing/2014/main" id="{FAD4297E-EF9C-1AF5-CA37-1A00B32CFC1C}"/>
              </a:ext>
            </a:extLst>
          </p:cNvPr>
          <p:cNvSpPr>
            <a:spLocks noGrp="1"/>
          </p:cNvSpPr>
          <p:nvPr>
            <p:ph idx="1"/>
          </p:nvPr>
        </p:nvSpPr>
        <p:spPr>
          <a:xfrm>
            <a:off x="661789" y="1600202"/>
            <a:ext cx="10920611" cy="2989728"/>
          </a:xfrm>
        </p:spPr>
        <p:txBody>
          <a:bodyPr/>
          <a:lstStyle/>
          <a:p>
            <a:r>
              <a:rPr lang="fr-BE" dirty="0">
                <a:latin typeface="Calibri" panose="020F0502020204030204" pitchFamily="34" charset="0"/>
                <a:ea typeface="Calibri" panose="020F0502020204030204" pitchFamily="34" charset="0"/>
                <a:cs typeface="Arial" panose="020B0604020202020204" pitchFamily="34" charset="0"/>
              </a:rPr>
              <a:t>Dans le plan d’innovation pédagogique :</a:t>
            </a:r>
          </a:p>
          <a:p>
            <a:endParaRPr lang="fr-BE" dirty="0">
              <a:latin typeface="Calibri" panose="020F0502020204030204" pitchFamily="34" charset="0"/>
              <a:ea typeface="Calibri" panose="020F0502020204030204" pitchFamily="34" charset="0"/>
              <a:cs typeface="Arial" panose="020B0604020202020204" pitchFamily="34" charset="0"/>
            </a:endParaRPr>
          </a:p>
          <a:p>
            <a:r>
              <a:rPr lang="fr-BE" i="1" dirty="0">
                <a:effectLst/>
                <a:latin typeface="Calibri" panose="020F0502020204030204" pitchFamily="34" charset="0"/>
                <a:ea typeface="Calibri" panose="020F0502020204030204" pitchFamily="34" charset="0"/>
                <a:cs typeface="Arial" panose="020B0604020202020204" pitchFamily="34" charset="0"/>
              </a:rPr>
              <a:t>« L’innovation résulte d’une intention et met en œuvre une ou des actions visant à changer ou modifier quelque chose (un état, une situation, une pratique, des méthodes, un fonctionnement), à partir d’un diagnostic d’insuffisance, d’inadaptation ou d’insatisfaction par rapport aux objectifs à atteindre, aux résultats, aux relations de travail. »</a:t>
            </a:r>
            <a:r>
              <a:rPr lang="fr-BE" dirty="0">
                <a:effectLst/>
                <a:latin typeface="Calibri" panose="020F0502020204030204" pitchFamily="34" charset="0"/>
                <a:ea typeface="Calibri" panose="020F0502020204030204" pitchFamily="34" charset="0"/>
                <a:cs typeface="Arial" panose="020B0604020202020204" pitchFamily="34" charset="0"/>
              </a:rPr>
              <a:t> </a:t>
            </a:r>
          </a:p>
        </p:txBody>
      </p:sp>
      <p:pic>
        <p:nvPicPr>
          <p:cNvPr id="8" name="Graphique 7" descr="Lunettes contour">
            <a:extLst>
              <a:ext uri="{FF2B5EF4-FFF2-40B4-BE49-F238E27FC236}">
                <a16:creationId xmlns:a16="http://schemas.microsoft.com/office/drawing/2014/main" id="{CEFDEFF7-08CA-E0D5-EF12-555E824455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8950" y="192088"/>
            <a:ext cx="914400" cy="914400"/>
          </a:xfrm>
          <a:prstGeom prst="rect">
            <a:avLst/>
          </a:prstGeom>
        </p:spPr>
      </p:pic>
    </p:spTree>
    <p:extLst>
      <p:ext uri="{BB962C8B-B14F-4D97-AF65-F5344CB8AC3E}">
        <p14:creationId xmlns:p14="http://schemas.microsoft.com/office/powerpoint/2010/main" val="117768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EECA9-2041-55DB-DA58-B30869BB6346}"/>
              </a:ext>
            </a:extLst>
          </p:cNvPr>
          <p:cNvSpPr>
            <a:spLocks noGrp="1"/>
          </p:cNvSpPr>
          <p:nvPr>
            <p:ph type="title"/>
          </p:nvPr>
        </p:nvSpPr>
        <p:spPr>
          <a:xfrm>
            <a:off x="661790" y="217488"/>
            <a:ext cx="10920609" cy="673629"/>
          </a:xfrm>
        </p:spPr>
        <p:txBody>
          <a:bodyPr>
            <a:normAutofit/>
          </a:bodyPr>
          <a:lstStyle/>
          <a:p>
            <a:r>
              <a:rPr lang="fr-BE"/>
              <a:t>Chantier : le tour des pratiques innovantes</a:t>
            </a:r>
          </a:p>
        </p:txBody>
      </p:sp>
      <p:sp>
        <p:nvSpPr>
          <p:cNvPr id="4" name="Espace réservé de la date 3">
            <a:extLst>
              <a:ext uri="{FF2B5EF4-FFF2-40B4-BE49-F238E27FC236}">
                <a16:creationId xmlns:a16="http://schemas.microsoft.com/office/drawing/2014/main" id="{DAA69410-5CE1-E5CE-2F76-D635CC36C37C}"/>
              </a:ext>
            </a:extLst>
          </p:cNvPr>
          <p:cNvSpPr>
            <a:spLocks noGrp="1"/>
          </p:cNvSpPr>
          <p:nvPr>
            <p:ph type="dt" sz="half" idx="13"/>
          </p:nvPr>
        </p:nvSpPr>
        <p:spPr>
          <a:xfrm>
            <a:off x="267343" y="6587998"/>
            <a:ext cx="1648807" cy="281046"/>
          </a:xfrm>
        </p:spPr>
        <p:txBody>
          <a:bodyPr>
            <a:normAutofit/>
          </a:bodyPr>
          <a:lstStyle/>
          <a:p>
            <a:pPr>
              <a:spcAft>
                <a:spcPts val="600"/>
              </a:spcAft>
            </a:pPr>
            <a:fld id="{742C0FE2-9683-0648-947E-119A1548F868}" type="datetime1">
              <a:rPr lang="fr-BE" smtClean="0"/>
              <a:pPr>
                <a:spcAft>
                  <a:spcPts val="600"/>
                </a:spcAft>
              </a:pPr>
              <a:t>03-05-23</a:t>
            </a:fld>
            <a:endParaRPr lang="fr-FR"/>
          </a:p>
        </p:txBody>
      </p:sp>
      <p:pic>
        <p:nvPicPr>
          <p:cNvPr id="12" name="Graphique 11" descr="Salle de conseil contour">
            <a:extLst>
              <a:ext uri="{FF2B5EF4-FFF2-40B4-BE49-F238E27FC236}">
                <a16:creationId xmlns:a16="http://schemas.microsoft.com/office/drawing/2014/main" id="{903C0111-D2C6-5D49-7B34-99988E718B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1750" y="97102"/>
            <a:ext cx="914400" cy="914400"/>
          </a:xfrm>
          <a:prstGeom prst="rect">
            <a:avLst/>
          </a:prstGeom>
        </p:spPr>
      </p:pic>
      <p:graphicFrame>
        <p:nvGraphicFramePr>
          <p:cNvPr id="17" name="Espace réservé du contenu 16">
            <a:extLst>
              <a:ext uri="{FF2B5EF4-FFF2-40B4-BE49-F238E27FC236}">
                <a16:creationId xmlns:a16="http://schemas.microsoft.com/office/drawing/2014/main" id="{B6C66F66-CD2A-27FD-E2B6-E5314EE62CBF}"/>
              </a:ext>
            </a:extLst>
          </p:cNvPr>
          <p:cNvGraphicFramePr>
            <a:graphicFrameLocks noGrp="1"/>
          </p:cNvGraphicFramePr>
          <p:nvPr>
            <p:ph idx="1"/>
            <p:extLst>
              <p:ext uri="{D42A27DB-BD31-4B8C-83A1-F6EECF244321}">
                <p14:modId xmlns:p14="http://schemas.microsoft.com/office/powerpoint/2010/main" val="3924297329"/>
              </p:ext>
            </p:extLst>
          </p:nvPr>
        </p:nvGraphicFramePr>
        <p:xfrm>
          <a:off x="2585937" y="1325880"/>
          <a:ext cx="7072313" cy="4206240"/>
        </p:xfrm>
        <a:graphic>
          <a:graphicData uri="http://schemas.openxmlformats.org/drawingml/2006/table">
            <a:tbl>
              <a:tblPr/>
              <a:tblGrid>
                <a:gridCol w="3120800">
                  <a:extLst>
                    <a:ext uri="{9D8B030D-6E8A-4147-A177-3AD203B41FA5}">
                      <a16:colId xmlns:a16="http://schemas.microsoft.com/office/drawing/2014/main" val="3599226387"/>
                    </a:ext>
                  </a:extLst>
                </a:gridCol>
                <a:gridCol w="3951513">
                  <a:extLst>
                    <a:ext uri="{9D8B030D-6E8A-4147-A177-3AD203B41FA5}">
                      <a16:colId xmlns:a16="http://schemas.microsoft.com/office/drawing/2014/main" val="4087513903"/>
                    </a:ext>
                  </a:extLst>
                </a:gridCol>
              </a:tblGrid>
              <a:tr h="241300">
                <a:tc>
                  <a:txBody>
                    <a:bodyPr/>
                    <a:lstStyle/>
                    <a:p>
                      <a:pPr algn="l" fontAlgn="base"/>
                      <a:r>
                        <a:rPr lang="fr-BE" sz="1800" b="1" i="0" dirty="0">
                          <a:solidFill>
                            <a:srgbClr val="000000"/>
                          </a:solidFill>
                          <a:effectLst/>
                          <a:latin typeface="Calibri"/>
                        </a:rPr>
                        <a:t>Facultés​</a:t>
                      </a:r>
                      <a:endParaRPr lang="fr-BE" b="1" i="0" dirty="0">
                        <a:solidFill>
                          <a:srgbClr val="000000"/>
                        </a:solidFill>
                        <a:effectLst/>
                        <a:latin typeface="Calibri"/>
                      </a:endParaRPr>
                    </a:p>
                  </a:txBody>
                  <a:tcPr>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EFF3EA"/>
                    </a:solidFill>
                  </a:tcPr>
                </a:tc>
                <a:tc>
                  <a:txBody>
                    <a:bodyPr/>
                    <a:lstStyle/>
                    <a:p>
                      <a:pPr algn="l" fontAlgn="base"/>
                      <a:r>
                        <a:rPr lang="fr-BE" sz="1800" b="1" i="0">
                          <a:solidFill>
                            <a:srgbClr val="000000"/>
                          </a:solidFill>
                          <a:effectLst/>
                          <a:latin typeface="Calibri"/>
                        </a:rPr>
                        <a:t>Nombre d’enseignant-es rencontré-es​</a:t>
                      </a:r>
                      <a:endParaRPr lang="fr-BE" b="1" i="0">
                        <a:solidFill>
                          <a:srgbClr val="000000"/>
                        </a:solidFill>
                        <a:effectLst/>
                        <a:latin typeface="Calibri"/>
                      </a:endParaRPr>
                    </a:p>
                  </a:txBody>
                  <a:tcPr>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2066982878"/>
                  </a:ext>
                </a:extLst>
              </a:tr>
              <a:tr h="241300">
                <a:tc>
                  <a:txBody>
                    <a:bodyPr/>
                    <a:lstStyle/>
                    <a:p>
                      <a:pPr algn="l" fontAlgn="base"/>
                      <a:r>
                        <a:rPr lang="fr-BE" sz="1800" b="0" i="0">
                          <a:solidFill>
                            <a:srgbClr val="000000"/>
                          </a:solidFill>
                          <a:effectLst/>
                          <a:latin typeface="Calibri"/>
                        </a:rPr>
                        <a:t>Droit​</a:t>
                      </a:r>
                      <a:endParaRPr lang="fr-BE" b="0" i="0">
                        <a:solidFill>
                          <a:srgbClr val="000000"/>
                        </a:solidFill>
                        <a:effectLst/>
                        <a:latin typeface="Calibri"/>
                      </a:endParaRPr>
                    </a:p>
                  </a:txBody>
                  <a:tcPr>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DEE7D1"/>
                    </a:solidFill>
                  </a:tcPr>
                </a:tc>
                <a:tc>
                  <a:txBody>
                    <a:bodyPr/>
                    <a:lstStyle/>
                    <a:p>
                      <a:pPr algn="l" fontAlgn="base"/>
                      <a:r>
                        <a:rPr lang="fr-BE" sz="1800" b="0" i="0">
                          <a:solidFill>
                            <a:srgbClr val="000000"/>
                          </a:solidFill>
                          <a:effectLst/>
                          <a:latin typeface="Calibri"/>
                        </a:rPr>
                        <a:t>14​</a:t>
                      </a:r>
                      <a:endParaRPr lang="fr-BE" b="0" i="0">
                        <a:solidFill>
                          <a:srgbClr val="000000"/>
                        </a:solidFill>
                        <a:effectLst/>
                        <a:latin typeface="Calibri"/>
                      </a:endParaRPr>
                    </a:p>
                  </a:txBody>
                  <a:tcPr>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DEE7D1"/>
                    </a:solidFill>
                  </a:tcPr>
                </a:tc>
                <a:extLst>
                  <a:ext uri="{0D108BD9-81ED-4DB2-BD59-A6C34878D82A}">
                    <a16:rowId xmlns:a16="http://schemas.microsoft.com/office/drawing/2014/main" val="1947499406"/>
                  </a:ext>
                </a:extLst>
              </a:tr>
              <a:tr h="241300">
                <a:tc>
                  <a:txBody>
                    <a:bodyPr/>
                    <a:lstStyle/>
                    <a:p>
                      <a:pPr algn="l" fontAlgn="base"/>
                      <a:r>
                        <a:rPr lang="fr-BE" sz="1800" b="0" i="0">
                          <a:solidFill>
                            <a:srgbClr val="000000"/>
                          </a:solidFill>
                          <a:effectLst/>
                          <a:latin typeface="Calibri"/>
                        </a:rPr>
                        <a:t>Faculté des Sciences Economiques et de Gestion​</a:t>
                      </a:r>
                      <a:endParaRPr lang="fr-BE" b="0" i="0">
                        <a:solidFill>
                          <a:srgbClr val="000000"/>
                        </a:solidFill>
                        <a:effectLst/>
                        <a:latin typeface="Calibri"/>
                      </a:endParaRPr>
                    </a:p>
                  </a:txBody>
                  <a:tcPr>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EFF3EA"/>
                    </a:solidFill>
                  </a:tcPr>
                </a:tc>
                <a:tc>
                  <a:txBody>
                    <a:bodyPr/>
                    <a:lstStyle/>
                    <a:p>
                      <a:pPr algn="l" fontAlgn="base"/>
                      <a:r>
                        <a:rPr lang="fr-FR" sz="1800" b="0" i="0">
                          <a:solidFill>
                            <a:srgbClr val="000000"/>
                          </a:solidFill>
                          <a:effectLst/>
                          <a:latin typeface="Calibri"/>
                        </a:rPr>
                        <a:t>24​</a:t>
                      </a:r>
                      <a:endParaRPr lang="fr-FR" b="0" i="0">
                        <a:solidFill>
                          <a:srgbClr val="000000"/>
                        </a:solidFill>
                        <a:effectLst/>
                        <a:latin typeface="Calibri"/>
                      </a:endParaRPr>
                    </a:p>
                  </a:txBody>
                  <a:tcPr>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1202968539"/>
                  </a:ext>
                </a:extLst>
              </a:tr>
              <a:tr h="241300">
                <a:tc>
                  <a:txBody>
                    <a:bodyPr/>
                    <a:lstStyle/>
                    <a:p>
                      <a:pPr algn="l" fontAlgn="base"/>
                      <a:r>
                        <a:rPr lang="fr-FR" sz="1800" b="0" i="0">
                          <a:solidFill>
                            <a:srgbClr val="000000"/>
                          </a:solidFill>
                          <a:effectLst/>
                          <a:latin typeface="Calibri"/>
                        </a:rPr>
                        <a:t>Lettres​</a:t>
                      </a:r>
                      <a:endParaRPr lang="fr-FR" b="0" i="0">
                        <a:solidFill>
                          <a:srgbClr val="000000"/>
                        </a:solidFill>
                        <a:effectLst/>
                        <a:latin typeface="Calibri"/>
                      </a:endParaRPr>
                    </a:p>
                  </a:txBody>
                  <a:tcPr>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DEE7D1"/>
                    </a:solidFill>
                  </a:tcPr>
                </a:tc>
                <a:tc>
                  <a:txBody>
                    <a:bodyPr/>
                    <a:lstStyle/>
                    <a:p>
                      <a:pPr algn="l" fontAlgn="auto"/>
                      <a:r>
                        <a:rPr lang="fr-FR" sz="1800" b="0" i="0">
                          <a:solidFill>
                            <a:srgbClr val="000000"/>
                          </a:solidFill>
                          <a:effectLst/>
                          <a:latin typeface="Calibri"/>
                        </a:rPr>
                        <a:t>​10</a:t>
                      </a:r>
                    </a:p>
                  </a:txBody>
                  <a:tcPr>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DEE7D1"/>
                    </a:solidFill>
                  </a:tcPr>
                </a:tc>
                <a:extLst>
                  <a:ext uri="{0D108BD9-81ED-4DB2-BD59-A6C34878D82A}">
                    <a16:rowId xmlns:a16="http://schemas.microsoft.com/office/drawing/2014/main" val="3947596176"/>
                  </a:ext>
                </a:extLst>
              </a:tr>
              <a:tr h="241300">
                <a:tc>
                  <a:txBody>
                    <a:bodyPr/>
                    <a:lstStyle/>
                    <a:p>
                      <a:pPr algn="l" fontAlgn="base"/>
                      <a:r>
                        <a:rPr lang="fr-FR" sz="1800" b="0" i="0">
                          <a:solidFill>
                            <a:srgbClr val="000000"/>
                          </a:solidFill>
                          <a:effectLst/>
                          <a:latin typeface="Calibri"/>
                        </a:rPr>
                        <a:t>Sciences​</a:t>
                      </a:r>
                      <a:endParaRPr lang="fr-FR" b="0" i="0">
                        <a:solidFill>
                          <a:srgbClr val="000000"/>
                        </a:solidFill>
                        <a:effectLst/>
                        <a:latin typeface="Calibri"/>
                      </a:endParaRPr>
                    </a:p>
                  </a:txBody>
                  <a:tcPr>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EFF3EA"/>
                    </a:solidFill>
                  </a:tcPr>
                </a:tc>
                <a:tc>
                  <a:txBody>
                    <a:bodyPr/>
                    <a:lstStyle/>
                    <a:p>
                      <a:pPr algn="l" fontAlgn="base"/>
                      <a:r>
                        <a:rPr lang="fr-FR" sz="1800" b="0" i="0" u="none" strike="noStrike">
                          <a:solidFill>
                            <a:srgbClr val="000000"/>
                          </a:solidFill>
                          <a:effectLst/>
                          <a:latin typeface="Calibri"/>
                        </a:rPr>
                        <a:t>26</a:t>
                      </a:r>
                      <a:r>
                        <a:rPr lang="fr-FR" sz="1800" b="0" i="0">
                          <a:solidFill>
                            <a:srgbClr val="000000"/>
                          </a:solidFill>
                          <a:effectLst/>
                          <a:latin typeface="Calibri"/>
                        </a:rPr>
                        <a:t>​</a:t>
                      </a:r>
                      <a:endParaRPr lang="fr-FR" b="0" i="0">
                        <a:solidFill>
                          <a:srgbClr val="000000"/>
                        </a:solidFill>
                        <a:effectLst/>
                        <a:latin typeface="Calibri"/>
                      </a:endParaRPr>
                    </a:p>
                  </a:txBody>
                  <a:tcPr>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1115546945"/>
                  </a:ext>
                </a:extLst>
              </a:tr>
              <a:tr h="241300">
                <a:tc>
                  <a:txBody>
                    <a:bodyPr/>
                    <a:lstStyle/>
                    <a:p>
                      <a:pPr algn="l" fontAlgn="base"/>
                      <a:r>
                        <a:rPr lang="fr-FR" sz="1800" b="0" i="0">
                          <a:solidFill>
                            <a:srgbClr val="000000"/>
                          </a:solidFill>
                          <a:effectLst/>
                          <a:latin typeface="Calibri"/>
                        </a:rPr>
                        <a:t>Département Education et Technologie​</a:t>
                      </a:r>
                      <a:endParaRPr lang="fr-FR" b="0" i="0">
                        <a:solidFill>
                          <a:srgbClr val="000000"/>
                        </a:solidFill>
                        <a:effectLst/>
                        <a:latin typeface="Calibri"/>
                      </a:endParaRPr>
                    </a:p>
                  </a:txBody>
                  <a:tcPr>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DEE7D1"/>
                    </a:solidFill>
                  </a:tcPr>
                </a:tc>
                <a:tc>
                  <a:txBody>
                    <a:bodyPr/>
                    <a:lstStyle/>
                    <a:p>
                      <a:pPr algn="l" fontAlgn="auto"/>
                      <a:r>
                        <a:rPr lang="fr-FR" sz="1800" b="0" i="0">
                          <a:solidFill>
                            <a:srgbClr val="000000"/>
                          </a:solidFill>
                          <a:effectLst/>
                          <a:latin typeface="Calibri"/>
                        </a:rPr>
                        <a:t>​7</a:t>
                      </a:r>
                    </a:p>
                  </a:txBody>
                  <a:tcPr>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DEE7D1"/>
                    </a:solidFill>
                  </a:tcPr>
                </a:tc>
                <a:extLst>
                  <a:ext uri="{0D108BD9-81ED-4DB2-BD59-A6C34878D82A}">
                    <a16:rowId xmlns:a16="http://schemas.microsoft.com/office/drawing/2014/main" val="567833738"/>
                  </a:ext>
                </a:extLst>
              </a:tr>
              <a:tr h="241300">
                <a:tc>
                  <a:txBody>
                    <a:bodyPr/>
                    <a:lstStyle/>
                    <a:p>
                      <a:pPr algn="l" fontAlgn="base"/>
                      <a:r>
                        <a:rPr lang="fr-FR" sz="1800" b="0" i="0">
                          <a:solidFill>
                            <a:srgbClr val="000000"/>
                          </a:solidFill>
                          <a:effectLst/>
                          <a:latin typeface="Calibri"/>
                        </a:rPr>
                        <a:t>Ecole des Langues Vivantes​</a:t>
                      </a:r>
                      <a:endParaRPr lang="fr-FR" b="0" i="0">
                        <a:solidFill>
                          <a:srgbClr val="000000"/>
                        </a:solidFill>
                        <a:effectLst/>
                        <a:latin typeface="Calibri"/>
                      </a:endParaRPr>
                    </a:p>
                  </a:txBody>
                  <a:tcPr>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EFF3EA"/>
                    </a:solidFill>
                  </a:tcPr>
                </a:tc>
                <a:tc>
                  <a:txBody>
                    <a:bodyPr/>
                    <a:lstStyle/>
                    <a:p>
                      <a:pPr algn="l" fontAlgn="auto"/>
                      <a:r>
                        <a:rPr lang="fr-FR" sz="1800" b="0" i="0">
                          <a:solidFill>
                            <a:srgbClr val="000000"/>
                          </a:solidFill>
                          <a:effectLst/>
                          <a:latin typeface="Calibri"/>
                        </a:rPr>
                        <a:t>​10</a:t>
                      </a:r>
                    </a:p>
                  </a:txBody>
                  <a:tcPr>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2246157219"/>
                  </a:ext>
                </a:extLst>
              </a:tr>
              <a:tr h="241300">
                <a:tc>
                  <a:txBody>
                    <a:bodyPr/>
                    <a:lstStyle/>
                    <a:p>
                      <a:pPr algn="l" fontAlgn="base"/>
                      <a:r>
                        <a:rPr lang="fr-FR" sz="1800" b="0" i="0">
                          <a:solidFill>
                            <a:srgbClr val="000000"/>
                          </a:solidFill>
                          <a:effectLst/>
                          <a:latin typeface="Calibri"/>
                        </a:rPr>
                        <a:t>Informatique​</a:t>
                      </a:r>
                      <a:endParaRPr lang="fr-FR" b="0" i="0">
                        <a:solidFill>
                          <a:srgbClr val="000000"/>
                        </a:solidFill>
                        <a:effectLst/>
                        <a:latin typeface="Calibri"/>
                      </a:endParaRPr>
                    </a:p>
                  </a:txBody>
                  <a:tcPr>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DEE7D1"/>
                    </a:solidFill>
                  </a:tcPr>
                </a:tc>
                <a:tc>
                  <a:txBody>
                    <a:bodyPr/>
                    <a:lstStyle/>
                    <a:p>
                      <a:pPr algn="l" fontAlgn="auto"/>
                      <a:r>
                        <a:rPr lang="fr-FR" sz="1800" b="0" i="0">
                          <a:solidFill>
                            <a:srgbClr val="000000"/>
                          </a:solidFill>
                          <a:effectLst/>
                          <a:latin typeface="Calibri"/>
                        </a:rPr>
                        <a:t>​6</a:t>
                      </a:r>
                      <a:endParaRPr lang="fr-FR" sz="1800" b="0" i="0">
                        <a:solidFill>
                          <a:srgbClr val="000000"/>
                        </a:solidFill>
                        <a:effectLst/>
                        <a:latin typeface="Calibri" panose="020F0502020204030204" pitchFamily="34" charset="0"/>
                      </a:endParaRPr>
                    </a:p>
                  </a:txBody>
                  <a:tcPr>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DEE7D1"/>
                    </a:solidFill>
                  </a:tcPr>
                </a:tc>
                <a:extLst>
                  <a:ext uri="{0D108BD9-81ED-4DB2-BD59-A6C34878D82A}">
                    <a16:rowId xmlns:a16="http://schemas.microsoft.com/office/drawing/2014/main" val="2211529093"/>
                  </a:ext>
                </a:extLst>
              </a:tr>
              <a:tr h="241300">
                <a:tc>
                  <a:txBody>
                    <a:bodyPr/>
                    <a:lstStyle/>
                    <a:p>
                      <a:pPr algn="l" fontAlgn="base"/>
                      <a:r>
                        <a:rPr lang="fr-FR" sz="1800" b="0" i="0">
                          <a:solidFill>
                            <a:srgbClr val="000000"/>
                          </a:solidFill>
                          <a:effectLst/>
                          <a:latin typeface="Calibri"/>
                        </a:rPr>
                        <a:t>Médecine​</a:t>
                      </a:r>
                      <a:endParaRPr lang="fr-FR" b="0" i="0">
                        <a:solidFill>
                          <a:srgbClr val="000000"/>
                        </a:solidFill>
                        <a:effectLst/>
                        <a:latin typeface="Calibri"/>
                      </a:endParaRPr>
                    </a:p>
                  </a:txBody>
                  <a:tcPr>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EFF3EA"/>
                    </a:solidFill>
                  </a:tcPr>
                </a:tc>
                <a:tc>
                  <a:txBody>
                    <a:bodyPr/>
                    <a:lstStyle/>
                    <a:p>
                      <a:pPr algn="l" fontAlgn="base"/>
                      <a:r>
                        <a:rPr lang="fr-FR" sz="1800" b="0" i="0">
                          <a:solidFill>
                            <a:srgbClr val="000000"/>
                          </a:solidFill>
                          <a:effectLst/>
                          <a:latin typeface="Calibri"/>
                        </a:rPr>
                        <a:t>9​</a:t>
                      </a:r>
                      <a:endParaRPr lang="fr-FR" b="0" i="0">
                        <a:solidFill>
                          <a:srgbClr val="000000"/>
                        </a:solidFill>
                        <a:effectLst/>
                        <a:latin typeface="Calibri"/>
                      </a:endParaRPr>
                    </a:p>
                  </a:txBody>
                  <a:tcPr>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EFF3EA"/>
                    </a:solidFill>
                  </a:tcPr>
                </a:tc>
                <a:extLst>
                  <a:ext uri="{0D108BD9-81ED-4DB2-BD59-A6C34878D82A}">
                    <a16:rowId xmlns:a16="http://schemas.microsoft.com/office/drawing/2014/main" val="1238736913"/>
                  </a:ext>
                </a:extLst>
              </a:tr>
              <a:tr h="241300">
                <a:tc>
                  <a:txBody>
                    <a:bodyPr/>
                    <a:lstStyle/>
                    <a:p>
                      <a:pPr algn="l" fontAlgn="base"/>
                      <a:r>
                        <a:rPr lang="fr-BE" sz="1800" b="1" i="0">
                          <a:solidFill>
                            <a:srgbClr val="000000"/>
                          </a:solidFill>
                          <a:effectLst/>
                          <a:latin typeface="Calibri"/>
                        </a:rPr>
                        <a:t>Total</a:t>
                      </a:r>
                      <a:r>
                        <a:rPr lang="fr-BE" sz="1800" b="0" i="0">
                          <a:solidFill>
                            <a:srgbClr val="000000"/>
                          </a:solidFill>
                          <a:effectLst/>
                          <a:latin typeface="Calibri"/>
                        </a:rPr>
                        <a:t>​</a:t>
                      </a:r>
                      <a:endParaRPr lang="fr-BE" b="0" i="0">
                        <a:solidFill>
                          <a:srgbClr val="000000"/>
                        </a:solidFill>
                        <a:effectLst/>
                        <a:latin typeface="Calibri"/>
                      </a:endParaRPr>
                    </a:p>
                  </a:txBody>
                  <a:tcPr>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DEE7D1"/>
                    </a:solidFill>
                  </a:tcPr>
                </a:tc>
                <a:tc>
                  <a:txBody>
                    <a:bodyPr/>
                    <a:lstStyle/>
                    <a:p>
                      <a:pPr algn="l" fontAlgn="auto"/>
                      <a:r>
                        <a:rPr lang="fr-FR" sz="1800" b="0" i="0" dirty="0">
                          <a:solidFill>
                            <a:srgbClr val="000000"/>
                          </a:solidFill>
                          <a:effectLst/>
                          <a:latin typeface="Calibri"/>
                        </a:rPr>
                        <a:t>​106</a:t>
                      </a:r>
                    </a:p>
                  </a:txBody>
                  <a:tcPr>
                    <a:lnL w="6350" cap="flat" cmpd="sng" algn="ctr">
                      <a:solidFill>
                        <a:srgbClr val="9BBB59"/>
                      </a:solidFill>
                      <a:prstDash val="solid"/>
                      <a:round/>
                      <a:headEnd type="none" w="med" len="med"/>
                      <a:tailEnd type="none" w="med" len="med"/>
                    </a:lnL>
                    <a:lnR w="6350" cap="flat" cmpd="sng" algn="ctr">
                      <a:solidFill>
                        <a:srgbClr val="9BBB59"/>
                      </a:solidFill>
                      <a:prstDash val="solid"/>
                      <a:round/>
                      <a:headEnd type="none" w="med" len="med"/>
                      <a:tailEnd type="none" w="med" len="med"/>
                    </a:lnR>
                    <a:lnT w="6350" cap="flat" cmpd="sng" algn="ctr">
                      <a:solidFill>
                        <a:srgbClr val="9BBB59"/>
                      </a:solidFill>
                      <a:prstDash val="solid"/>
                      <a:round/>
                      <a:headEnd type="none" w="med" len="med"/>
                      <a:tailEnd type="none" w="med" len="med"/>
                    </a:lnT>
                    <a:lnB w="6350" cap="flat" cmpd="sng" algn="ctr">
                      <a:solidFill>
                        <a:srgbClr val="9BBB59"/>
                      </a:solidFill>
                      <a:prstDash val="solid"/>
                      <a:round/>
                      <a:headEnd type="none" w="med" len="med"/>
                      <a:tailEnd type="none" w="med" len="med"/>
                    </a:lnB>
                    <a:solidFill>
                      <a:srgbClr val="DEE7D1"/>
                    </a:solidFill>
                  </a:tcPr>
                </a:tc>
                <a:extLst>
                  <a:ext uri="{0D108BD9-81ED-4DB2-BD59-A6C34878D82A}">
                    <a16:rowId xmlns:a16="http://schemas.microsoft.com/office/drawing/2014/main" val="2655503355"/>
                  </a:ext>
                </a:extLst>
              </a:tr>
            </a:tbl>
          </a:graphicData>
        </a:graphic>
      </p:graphicFrame>
      <p:sp>
        <p:nvSpPr>
          <p:cNvPr id="18" name="Rectangle 1">
            <a:extLst>
              <a:ext uri="{FF2B5EF4-FFF2-40B4-BE49-F238E27FC236}">
                <a16:creationId xmlns:a16="http://schemas.microsoft.com/office/drawing/2014/main" id="{0DE06864-AF50-B960-11F6-5F409B8174A2}"/>
              </a:ext>
            </a:extLst>
          </p:cNvPr>
          <p:cNvSpPr>
            <a:spLocks noChangeArrowheads="1"/>
          </p:cNvSpPr>
          <p:nvPr/>
        </p:nvSpPr>
        <p:spPr bwMode="auto">
          <a:xfrm>
            <a:off x="-26194" y="-4338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fr-FR" altLang="fr-FR"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76928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EECA9-2041-55DB-DA58-B30869BB6346}"/>
              </a:ext>
            </a:extLst>
          </p:cNvPr>
          <p:cNvSpPr>
            <a:spLocks noGrp="1"/>
          </p:cNvSpPr>
          <p:nvPr>
            <p:ph type="title"/>
          </p:nvPr>
        </p:nvSpPr>
        <p:spPr>
          <a:xfrm>
            <a:off x="661790" y="274638"/>
            <a:ext cx="10920609" cy="673629"/>
          </a:xfrm>
        </p:spPr>
        <p:txBody>
          <a:bodyPr>
            <a:normAutofit/>
          </a:bodyPr>
          <a:lstStyle/>
          <a:p>
            <a:r>
              <a:rPr lang="fr-BE" dirty="0"/>
              <a:t>Réflexion sur la définition d’innovation pédagogique</a:t>
            </a:r>
          </a:p>
        </p:txBody>
      </p:sp>
      <p:sp>
        <p:nvSpPr>
          <p:cNvPr id="4" name="Espace réservé de la date 3">
            <a:extLst>
              <a:ext uri="{FF2B5EF4-FFF2-40B4-BE49-F238E27FC236}">
                <a16:creationId xmlns:a16="http://schemas.microsoft.com/office/drawing/2014/main" id="{DAA69410-5CE1-E5CE-2F76-D635CC36C37C}"/>
              </a:ext>
            </a:extLst>
          </p:cNvPr>
          <p:cNvSpPr>
            <a:spLocks noGrp="1"/>
          </p:cNvSpPr>
          <p:nvPr>
            <p:ph type="dt" sz="half" idx="13"/>
          </p:nvPr>
        </p:nvSpPr>
        <p:spPr>
          <a:xfrm>
            <a:off x="267343" y="6587998"/>
            <a:ext cx="1648807" cy="281046"/>
          </a:xfrm>
        </p:spPr>
        <p:txBody>
          <a:bodyPr>
            <a:normAutofit/>
          </a:bodyPr>
          <a:lstStyle/>
          <a:p>
            <a:pPr>
              <a:spcAft>
                <a:spcPts val="600"/>
              </a:spcAft>
            </a:pPr>
            <a:fld id="{742C0FE2-9683-0648-947E-119A1548F868}" type="datetime1">
              <a:rPr lang="fr-BE" smtClean="0"/>
              <a:pPr>
                <a:spcAft>
                  <a:spcPts val="600"/>
                </a:spcAft>
              </a:pPr>
              <a:t>03-05-23</a:t>
            </a:fld>
            <a:endParaRPr lang="fr-FR"/>
          </a:p>
        </p:txBody>
      </p:sp>
      <p:sp>
        <p:nvSpPr>
          <p:cNvPr id="3" name="Espace réservé du contenu 2">
            <a:extLst>
              <a:ext uri="{FF2B5EF4-FFF2-40B4-BE49-F238E27FC236}">
                <a16:creationId xmlns:a16="http://schemas.microsoft.com/office/drawing/2014/main" id="{FAD4297E-EF9C-1AF5-CA37-1A00B32CFC1C}"/>
              </a:ext>
            </a:extLst>
          </p:cNvPr>
          <p:cNvSpPr>
            <a:spLocks noGrp="1"/>
          </p:cNvSpPr>
          <p:nvPr>
            <p:ph idx="1"/>
          </p:nvPr>
        </p:nvSpPr>
        <p:spPr>
          <a:xfrm>
            <a:off x="2876871" y="1602441"/>
            <a:ext cx="6438258" cy="3653117"/>
          </a:xfrm>
        </p:spPr>
        <p:txBody>
          <a:bodyPr/>
          <a:lstStyle/>
          <a:p>
            <a:r>
              <a:rPr lang="fr-BE" dirty="0">
                <a:latin typeface="Calibri" panose="020F0502020204030204" pitchFamily="34" charset="0"/>
                <a:ea typeface="Calibri" panose="020F0502020204030204" pitchFamily="34" charset="0"/>
                <a:cs typeface="Arial" panose="020B0604020202020204" pitchFamily="34" charset="0"/>
              </a:rPr>
              <a:t>Les critères : </a:t>
            </a:r>
          </a:p>
          <a:p>
            <a:r>
              <a:rPr lang="fr-FR" dirty="0">
                <a:latin typeface="Calibri" panose="020F0502020204030204" pitchFamily="34" charset="0"/>
                <a:ea typeface="Calibri" panose="020F0502020204030204" pitchFamily="34" charset="0"/>
                <a:cs typeface="Arial" panose="020B0604020202020204" pitchFamily="34" charset="0"/>
              </a:rPr>
              <a:t>-	</a:t>
            </a:r>
            <a:r>
              <a:rPr lang="fr-FR" i="1" dirty="0">
                <a:latin typeface="Calibri" panose="020F0502020204030204" pitchFamily="34" charset="0"/>
                <a:ea typeface="Calibri" panose="020F0502020204030204" pitchFamily="34" charset="0"/>
                <a:cs typeface="Arial" panose="020B0604020202020204" pitchFamily="34" charset="0"/>
              </a:rPr>
              <a:t>de la nouveauté, </a:t>
            </a:r>
          </a:p>
          <a:p>
            <a:r>
              <a:rPr lang="fr-FR" i="1" dirty="0">
                <a:latin typeface="Calibri" panose="020F0502020204030204" pitchFamily="34" charset="0"/>
                <a:ea typeface="Calibri" panose="020F0502020204030204" pitchFamily="34" charset="0"/>
                <a:cs typeface="Arial" panose="020B0604020202020204" pitchFamily="34" charset="0"/>
              </a:rPr>
              <a:t>-	du changement, </a:t>
            </a:r>
          </a:p>
          <a:p>
            <a:r>
              <a:rPr lang="fr-FR" i="1" dirty="0">
                <a:latin typeface="Calibri" panose="020F0502020204030204" pitchFamily="34" charset="0"/>
                <a:ea typeface="Calibri" panose="020F0502020204030204" pitchFamily="34" charset="0"/>
                <a:cs typeface="Arial" panose="020B0604020202020204" pitchFamily="34" charset="0"/>
              </a:rPr>
              <a:t>-	de la réflexion, </a:t>
            </a:r>
          </a:p>
          <a:p>
            <a:r>
              <a:rPr lang="fr-FR" i="1" dirty="0">
                <a:latin typeface="Calibri" panose="020F0502020204030204" pitchFamily="34" charset="0"/>
                <a:ea typeface="Calibri" panose="020F0502020204030204" pitchFamily="34" charset="0"/>
                <a:cs typeface="Arial" panose="020B0604020202020204" pitchFamily="34" charset="0"/>
              </a:rPr>
              <a:t>-	de l'application, </a:t>
            </a:r>
          </a:p>
          <a:p>
            <a:r>
              <a:rPr lang="fr-FR" i="1" dirty="0">
                <a:latin typeface="Calibri" panose="020F0502020204030204" pitchFamily="34" charset="0"/>
                <a:ea typeface="Calibri" panose="020F0502020204030204" pitchFamily="34" charset="0"/>
                <a:cs typeface="Arial" panose="020B0604020202020204" pitchFamily="34" charset="0"/>
              </a:rPr>
              <a:t>-	de l'amélioration, </a:t>
            </a:r>
          </a:p>
          <a:p>
            <a:r>
              <a:rPr lang="fr-FR" i="1" dirty="0">
                <a:latin typeface="Calibri" panose="020F0502020204030204" pitchFamily="34" charset="0"/>
                <a:ea typeface="Calibri" panose="020F0502020204030204" pitchFamily="34" charset="0"/>
                <a:cs typeface="Arial" panose="020B0604020202020204" pitchFamily="34" charset="0"/>
              </a:rPr>
              <a:t>-	des relations humaines</a:t>
            </a:r>
          </a:p>
          <a:p>
            <a:r>
              <a:rPr lang="fr-FR" i="1" dirty="0">
                <a:latin typeface="Calibri" panose="020F0502020204030204" pitchFamily="34" charset="0"/>
                <a:ea typeface="Calibri" panose="020F0502020204030204" pitchFamily="34" charset="0"/>
                <a:cs typeface="Arial" panose="020B0604020202020204" pitchFamily="34" charset="0"/>
              </a:rPr>
              <a:t>-	de la technologie par rapport à la pédagogie.</a:t>
            </a:r>
            <a:endParaRPr lang="fr-BE" i="1" dirty="0">
              <a:latin typeface="Calibri" panose="020F0502020204030204" pitchFamily="34" charset="0"/>
              <a:ea typeface="Calibri" panose="020F0502020204030204" pitchFamily="34" charset="0"/>
              <a:cs typeface="Arial" panose="020B0604020202020204" pitchFamily="34" charset="0"/>
            </a:endParaRPr>
          </a:p>
          <a:p>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Graphique 5" descr="Lunettes 3D contour">
            <a:extLst>
              <a:ext uri="{FF2B5EF4-FFF2-40B4-BE49-F238E27FC236}">
                <a16:creationId xmlns:a16="http://schemas.microsoft.com/office/drawing/2014/main" id="{D7B950A5-2244-E114-0F20-3C7D67027D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4589" y="154252"/>
            <a:ext cx="914400" cy="914400"/>
          </a:xfrm>
          <a:prstGeom prst="rect">
            <a:avLst/>
          </a:prstGeom>
        </p:spPr>
      </p:pic>
    </p:spTree>
    <p:extLst>
      <p:ext uri="{BB962C8B-B14F-4D97-AF65-F5344CB8AC3E}">
        <p14:creationId xmlns:p14="http://schemas.microsoft.com/office/powerpoint/2010/main" val="1873163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EECA9-2041-55DB-DA58-B30869BB6346}"/>
              </a:ext>
            </a:extLst>
          </p:cNvPr>
          <p:cNvSpPr>
            <a:spLocks noGrp="1"/>
          </p:cNvSpPr>
          <p:nvPr>
            <p:ph type="title"/>
          </p:nvPr>
        </p:nvSpPr>
        <p:spPr>
          <a:xfrm>
            <a:off x="661790" y="274638"/>
            <a:ext cx="10920609" cy="673629"/>
          </a:xfrm>
        </p:spPr>
        <p:txBody>
          <a:bodyPr>
            <a:normAutofit/>
          </a:bodyPr>
          <a:lstStyle/>
          <a:p>
            <a:r>
              <a:rPr lang="fr-BE"/>
              <a:t>Rayonnement de l’innovation pédagogique</a:t>
            </a:r>
          </a:p>
        </p:txBody>
      </p:sp>
      <p:sp>
        <p:nvSpPr>
          <p:cNvPr id="4" name="Espace réservé de la date 3">
            <a:extLst>
              <a:ext uri="{FF2B5EF4-FFF2-40B4-BE49-F238E27FC236}">
                <a16:creationId xmlns:a16="http://schemas.microsoft.com/office/drawing/2014/main" id="{DAA69410-5CE1-E5CE-2F76-D635CC36C37C}"/>
              </a:ext>
            </a:extLst>
          </p:cNvPr>
          <p:cNvSpPr>
            <a:spLocks noGrp="1"/>
          </p:cNvSpPr>
          <p:nvPr>
            <p:ph type="dt" sz="half" idx="13"/>
          </p:nvPr>
        </p:nvSpPr>
        <p:spPr>
          <a:xfrm>
            <a:off x="267343" y="6587998"/>
            <a:ext cx="1648807" cy="281046"/>
          </a:xfrm>
        </p:spPr>
        <p:txBody>
          <a:bodyPr>
            <a:normAutofit/>
          </a:bodyPr>
          <a:lstStyle/>
          <a:p>
            <a:pPr>
              <a:spcAft>
                <a:spcPts val="600"/>
              </a:spcAft>
            </a:pPr>
            <a:fld id="{742C0FE2-9683-0648-947E-119A1548F868}" type="datetime1">
              <a:rPr lang="fr-BE" smtClean="0"/>
              <a:pPr>
                <a:spcAft>
                  <a:spcPts val="600"/>
                </a:spcAft>
              </a:pPr>
              <a:t>03-05-23</a:t>
            </a:fld>
            <a:endParaRPr lang="fr-FR"/>
          </a:p>
        </p:txBody>
      </p:sp>
      <p:sp>
        <p:nvSpPr>
          <p:cNvPr id="3" name="Espace réservé du contenu 2">
            <a:extLst>
              <a:ext uri="{FF2B5EF4-FFF2-40B4-BE49-F238E27FC236}">
                <a16:creationId xmlns:a16="http://schemas.microsoft.com/office/drawing/2014/main" id="{FAD4297E-EF9C-1AF5-CA37-1A00B32CFC1C}"/>
              </a:ext>
            </a:extLst>
          </p:cNvPr>
          <p:cNvSpPr>
            <a:spLocks noGrp="1"/>
          </p:cNvSpPr>
          <p:nvPr>
            <p:ph idx="1"/>
          </p:nvPr>
        </p:nvSpPr>
        <p:spPr>
          <a:xfrm>
            <a:off x="661789" y="1600202"/>
            <a:ext cx="6539111" cy="3810000"/>
          </a:xfrm>
        </p:spPr>
        <p:txBody>
          <a:bodyPr lIns="91440" tIns="45720" rIns="91440" bIns="45720" anchor="t"/>
          <a:lstStyle/>
          <a:p>
            <a:r>
              <a:rPr lang="fr-BE" b="1">
                <a:ea typeface="ＭＳ Ｐゴシック"/>
              </a:rPr>
              <a:t>Le grand banquet des pratiques pédagogiques inspirantes </a:t>
            </a:r>
          </a:p>
          <a:p>
            <a:endParaRPr lang="fr-BE" b="1">
              <a:ea typeface="ＭＳ Ｐゴシック"/>
            </a:endParaRPr>
          </a:p>
          <a:p>
            <a:r>
              <a:rPr lang="fr-BE">
                <a:ea typeface="ＭＳ Ｐゴシック"/>
              </a:rPr>
              <a:t>Au menu  de la matinée du 17 mai :</a:t>
            </a:r>
          </a:p>
          <a:p>
            <a:pPr marL="1062355" lvl="1" indent="-342900">
              <a:buFont typeface="Arial" panose="020B0604020202020204" pitchFamily="34" charset="0"/>
              <a:buChar char="•"/>
            </a:pPr>
            <a:r>
              <a:rPr lang="fr-BE">
                <a:ea typeface="ＭＳ Ｐゴシック"/>
              </a:rPr>
              <a:t>Définition institutionnelle de l’innovation pédagogique</a:t>
            </a:r>
          </a:p>
          <a:p>
            <a:pPr marL="1062355" lvl="1" indent="-342900">
              <a:buFont typeface="Arial" panose="020B0604020202020204" pitchFamily="34" charset="0"/>
              <a:buChar char="•"/>
            </a:pPr>
            <a:r>
              <a:rPr lang="fr-BE">
                <a:ea typeface="ＭＳ Ｐゴシック"/>
              </a:rPr>
              <a:t>Présentation de notre démarche</a:t>
            </a:r>
          </a:p>
          <a:p>
            <a:pPr marL="1062355" lvl="1" indent="-342900">
              <a:buFont typeface="Arial" panose="020B0604020202020204" pitchFamily="34" charset="0"/>
              <a:buChar char="•"/>
            </a:pPr>
            <a:r>
              <a:rPr lang="fr-BE">
                <a:ea typeface="ＭＳ Ｐゴシック"/>
              </a:rPr>
              <a:t>Des ateliers inspirants, entre pairs</a:t>
            </a:r>
          </a:p>
          <a:p>
            <a:pPr marL="1062355" lvl="1" indent="-342900">
              <a:buFont typeface="Arial" panose="020B0604020202020204" pitchFamily="34" charset="0"/>
              <a:buChar char="•"/>
            </a:pPr>
            <a:r>
              <a:rPr lang="fr-BE">
                <a:ea typeface="ＭＳ Ｐゴシック"/>
              </a:rPr>
              <a:t>Transférabilité</a:t>
            </a:r>
            <a:endParaRPr lang="fr-BE"/>
          </a:p>
        </p:txBody>
      </p:sp>
      <p:pic>
        <p:nvPicPr>
          <p:cNvPr id="2050" name="Picture 2" descr="Grand Banquet Punch 17/05/2023">
            <a:extLst>
              <a:ext uri="{FF2B5EF4-FFF2-40B4-BE49-F238E27FC236}">
                <a16:creationId xmlns:a16="http://schemas.microsoft.com/office/drawing/2014/main" id="{71575993-C83C-06B9-677D-4C93CE9D2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711" y="1085190"/>
            <a:ext cx="3581401" cy="506205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Graphique 5" descr="Clap contour">
            <a:extLst>
              <a:ext uri="{FF2B5EF4-FFF2-40B4-BE49-F238E27FC236}">
                <a16:creationId xmlns:a16="http://schemas.microsoft.com/office/drawing/2014/main" id="{EE853048-9F60-67E1-6FFE-F518BB9ED0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4170" y="49060"/>
            <a:ext cx="914400" cy="914400"/>
          </a:xfrm>
          <a:prstGeom prst="rect">
            <a:avLst/>
          </a:prstGeom>
        </p:spPr>
      </p:pic>
    </p:spTree>
    <p:extLst>
      <p:ext uri="{BB962C8B-B14F-4D97-AF65-F5344CB8AC3E}">
        <p14:creationId xmlns:p14="http://schemas.microsoft.com/office/powerpoint/2010/main" val="552811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9566477-0888-481F-A919-F6F31F50C6E4}"/>
              </a:ext>
            </a:extLst>
          </p:cNvPr>
          <p:cNvSpPr>
            <a:spLocks noGrp="1"/>
          </p:cNvSpPr>
          <p:nvPr>
            <p:ph idx="1"/>
          </p:nvPr>
        </p:nvSpPr>
        <p:spPr/>
        <p:txBody>
          <a:bodyPr/>
          <a:lstStyle/>
          <a:p>
            <a:r>
              <a:rPr lang="fr-BE" dirty="0"/>
              <a:t>En interne à l’</a:t>
            </a:r>
            <a:r>
              <a:rPr lang="fr-BE" dirty="0" err="1"/>
              <a:t>Unamur</a:t>
            </a:r>
            <a:r>
              <a:rPr lang="fr-BE" dirty="0"/>
              <a:t> :</a:t>
            </a:r>
          </a:p>
          <a:p>
            <a:pPr marL="342900" indent="-342900">
              <a:buFont typeface="Arial" panose="020B0604020202020204" pitchFamily="34" charset="0"/>
              <a:buChar char="•"/>
            </a:pPr>
            <a:r>
              <a:rPr lang="fr-BE" dirty="0"/>
              <a:t>Session PUNCH</a:t>
            </a:r>
          </a:p>
          <a:p>
            <a:pPr marL="342900" indent="-342900">
              <a:buFont typeface="Arial" panose="020B0604020202020204" pitchFamily="34" charset="0"/>
              <a:buChar char="•"/>
            </a:pPr>
            <a:r>
              <a:rPr lang="fr-BE" dirty="0"/>
              <a:t>Communauté de pratiques sur certaines pédagogies : simulation, jeux de rôle, …</a:t>
            </a:r>
          </a:p>
          <a:p>
            <a:pPr marL="342900" indent="-342900">
              <a:buFont typeface="Arial" panose="020B0604020202020204" pitchFamily="34" charset="0"/>
              <a:buChar char="•"/>
            </a:pPr>
            <a:r>
              <a:rPr lang="fr-BE" dirty="0"/>
              <a:t>…</a:t>
            </a:r>
          </a:p>
          <a:p>
            <a:endParaRPr lang="fr-BE" dirty="0"/>
          </a:p>
          <a:p>
            <a:endParaRPr lang="fr-BE" dirty="0"/>
          </a:p>
          <a:p>
            <a:r>
              <a:rPr lang="fr-BE" dirty="0"/>
              <a:t>En collaboration externe :</a:t>
            </a:r>
          </a:p>
          <a:p>
            <a:pPr marL="342900" indent="-342900">
              <a:buFont typeface="Arial" panose="020B0604020202020204" pitchFamily="34" charset="0"/>
              <a:buChar char="•"/>
            </a:pPr>
            <a:r>
              <a:rPr lang="fr-BE" dirty="0"/>
              <a:t>Collaboration avec d’</a:t>
            </a:r>
            <a:r>
              <a:rPr lang="fr-BE" dirty="0" err="1"/>
              <a:t>autre-s</a:t>
            </a:r>
            <a:r>
              <a:rPr lang="fr-BE" dirty="0"/>
              <a:t> </a:t>
            </a:r>
            <a:r>
              <a:rPr lang="fr-BE" dirty="0" err="1"/>
              <a:t>établissement-s</a:t>
            </a:r>
            <a:r>
              <a:rPr lang="fr-BE" dirty="0"/>
              <a:t> d’enseignement supérieur</a:t>
            </a:r>
          </a:p>
          <a:p>
            <a:pPr marL="342900" indent="-342900">
              <a:buFont typeface="Arial" panose="020B0604020202020204" pitchFamily="34" charset="0"/>
              <a:buChar char="•"/>
            </a:pPr>
            <a:r>
              <a:rPr lang="fr-BE" dirty="0"/>
              <a:t>….</a:t>
            </a:r>
          </a:p>
        </p:txBody>
      </p:sp>
      <p:sp>
        <p:nvSpPr>
          <p:cNvPr id="4" name="Espace réservé de la date 3">
            <a:extLst>
              <a:ext uri="{FF2B5EF4-FFF2-40B4-BE49-F238E27FC236}">
                <a16:creationId xmlns:a16="http://schemas.microsoft.com/office/drawing/2014/main" id="{DDD91F1D-8724-66FD-92DF-F4F0B0D0D4EE}"/>
              </a:ext>
            </a:extLst>
          </p:cNvPr>
          <p:cNvSpPr>
            <a:spLocks noGrp="1"/>
          </p:cNvSpPr>
          <p:nvPr>
            <p:ph type="dt" sz="half" idx="13"/>
          </p:nvPr>
        </p:nvSpPr>
        <p:spPr/>
        <p:txBody>
          <a:bodyPr/>
          <a:lstStyle/>
          <a:p>
            <a:fld id="{742C0FE2-9683-0648-947E-119A1548F868}" type="datetime1">
              <a:rPr lang="fr-BE" smtClean="0"/>
              <a:t>03-05-23</a:t>
            </a:fld>
            <a:endParaRPr lang="fr-FR"/>
          </a:p>
        </p:txBody>
      </p:sp>
      <p:sp>
        <p:nvSpPr>
          <p:cNvPr id="5" name="Titre 1">
            <a:extLst>
              <a:ext uri="{FF2B5EF4-FFF2-40B4-BE49-F238E27FC236}">
                <a16:creationId xmlns:a16="http://schemas.microsoft.com/office/drawing/2014/main" id="{26578A01-0BAA-3175-22EC-82C3080F3862}"/>
              </a:ext>
            </a:extLst>
          </p:cNvPr>
          <p:cNvSpPr>
            <a:spLocks noGrp="1"/>
          </p:cNvSpPr>
          <p:nvPr>
            <p:ph type="title"/>
          </p:nvPr>
        </p:nvSpPr>
        <p:spPr>
          <a:xfrm>
            <a:off x="661988" y="274638"/>
            <a:ext cx="10920412" cy="1143000"/>
          </a:xfrm>
        </p:spPr>
        <p:txBody>
          <a:bodyPr>
            <a:normAutofit/>
          </a:bodyPr>
          <a:lstStyle/>
          <a:p>
            <a:r>
              <a:rPr lang="fr-BE"/>
              <a:t>Rayonnement de l’innovation pédagogique</a:t>
            </a:r>
          </a:p>
        </p:txBody>
      </p:sp>
      <p:pic>
        <p:nvPicPr>
          <p:cNvPr id="6" name="Graphique 5" descr="Clap contour">
            <a:extLst>
              <a:ext uri="{FF2B5EF4-FFF2-40B4-BE49-F238E27FC236}">
                <a16:creationId xmlns:a16="http://schemas.microsoft.com/office/drawing/2014/main" id="{D3FD884D-C0F7-0770-98EA-A4D3981BD3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7194" y="141986"/>
            <a:ext cx="914400" cy="914400"/>
          </a:xfrm>
          <a:prstGeom prst="rect">
            <a:avLst/>
          </a:prstGeom>
        </p:spPr>
      </p:pic>
    </p:spTree>
    <p:extLst>
      <p:ext uri="{BB962C8B-B14F-4D97-AF65-F5344CB8AC3E}">
        <p14:creationId xmlns:p14="http://schemas.microsoft.com/office/powerpoint/2010/main" val="2136858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EECA9-2041-55DB-DA58-B30869BB6346}"/>
              </a:ext>
            </a:extLst>
          </p:cNvPr>
          <p:cNvSpPr>
            <a:spLocks noGrp="1"/>
          </p:cNvSpPr>
          <p:nvPr>
            <p:ph type="title"/>
          </p:nvPr>
        </p:nvSpPr>
        <p:spPr>
          <a:xfrm>
            <a:off x="2445544" y="1560513"/>
            <a:ext cx="7300911" cy="914400"/>
          </a:xfrm>
        </p:spPr>
        <p:txBody>
          <a:bodyPr lIns="91440" tIns="45720" rIns="91440" bIns="45720" anchor="t">
            <a:normAutofit fontScale="90000"/>
          </a:bodyPr>
          <a:lstStyle/>
          <a:p>
            <a:r>
              <a:rPr lang="fr-BE" sz="4800">
                <a:ea typeface="ＭＳ Ｐゴシック"/>
                <a:cs typeface="Calibri"/>
              </a:rPr>
              <a:t>Nous sommes à l'écoute de vos questions</a:t>
            </a:r>
          </a:p>
        </p:txBody>
      </p:sp>
      <p:sp>
        <p:nvSpPr>
          <p:cNvPr id="4" name="Espace réservé de la date 3">
            <a:extLst>
              <a:ext uri="{FF2B5EF4-FFF2-40B4-BE49-F238E27FC236}">
                <a16:creationId xmlns:a16="http://schemas.microsoft.com/office/drawing/2014/main" id="{DAA69410-5CE1-E5CE-2F76-D635CC36C37C}"/>
              </a:ext>
            </a:extLst>
          </p:cNvPr>
          <p:cNvSpPr>
            <a:spLocks noGrp="1"/>
          </p:cNvSpPr>
          <p:nvPr>
            <p:ph type="dt" sz="half" idx="13"/>
          </p:nvPr>
        </p:nvSpPr>
        <p:spPr>
          <a:xfrm>
            <a:off x="267343" y="6587998"/>
            <a:ext cx="1648807" cy="281046"/>
          </a:xfrm>
        </p:spPr>
        <p:txBody>
          <a:bodyPr>
            <a:normAutofit/>
          </a:bodyPr>
          <a:lstStyle/>
          <a:p>
            <a:pPr>
              <a:spcAft>
                <a:spcPts val="600"/>
              </a:spcAft>
            </a:pPr>
            <a:fld id="{742C0FE2-9683-0648-947E-119A1548F868}" type="datetime1">
              <a:rPr lang="fr-BE" smtClean="0"/>
              <a:pPr>
                <a:spcAft>
                  <a:spcPts val="600"/>
                </a:spcAft>
              </a:pPr>
              <a:t>03-05-23</a:t>
            </a:fld>
            <a:endParaRPr lang="fr-FR"/>
          </a:p>
        </p:txBody>
      </p:sp>
      <p:pic>
        <p:nvPicPr>
          <p:cNvPr id="8" name="Graphique 7" descr="Questions contour">
            <a:extLst>
              <a:ext uri="{FF2B5EF4-FFF2-40B4-BE49-F238E27FC236}">
                <a16:creationId xmlns:a16="http://schemas.microsoft.com/office/drawing/2014/main" id="{C7E7C721-3ADC-0BB0-1859-80AC7A6F2D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799" y="4014787"/>
            <a:ext cx="914400" cy="914400"/>
          </a:xfrm>
          <a:prstGeom prst="rect">
            <a:avLst/>
          </a:prstGeom>
        </p:spPr>
      </p:pic>
      <p:pic>
        <p:nvPicPr>
          <p:cNvPr id="9" name="Image 20" descr="Une image contenant texte, pièce, maison de jeux, clipart&#10;&#10;Description générée automatiquement">
            <a:extLst>
              <a:ext uri="{FF2B5EF4-FFF2-40B4-BE49-F238E27FC236}">
                <a16:creationId xmlns:a16="http://schemas.microsoft.com/office/drawing/2014/main" id="{C17E7108-B645-9CD6-D9ED-CB027CC5E23C}"/>
              </a:ext>
            </a:extLst>
          </p:cNvPr>
          <p:cNvPicPr>
            <a:picLocks noChangeAspect="1"/>
          </p:cNvPicPr>
          <p:nvPr/>
        </p:nvPicPr>
        <p:blipFill>
          <a:blip r:embed="rId4"/>
          <a:stretch>
            <a:fillRect/>
          </a:stretch>
        </p:blipFill>
        <p:spPr>
          <a:xfrm>
            <a:off x="396687" y="5853477"/>
            <a:ext cx="1648807" cy="603501"/>
          </a:xfrm>
          <a:prstGeom prst="rect">
            <a:avLst/>
          </a:prstGeom>
        </p:spPr>
      </p:pic>
      <p:pic>
        <p:nvPicPr>
          <p:cNvPr id="11" name="Image 10" descr="Une image contenant texte, signe&#10;&#10;Description générée automatiquement">
            <a:extLst>
              <a:ext uri="{FF2B5EF4-FFF2-40B4-BE49-F238E27FC236}">
                <a16:creationId xmlns:a16="http://schemas.microsoft.com/office/drawing/2014/main" id="{F282A1A3-B157-03E6-7F69-CE72B4312F8A}"/>
              </a:ext>
            </a:extLst>
          </p:cNvPr>
          <p:cNvPicPr>
            <a:picLocks noChangeAspect="1"/>
          </p:cNvPicPr>
          <p:nvPr/>
        </p:nvPicPr>
        <p:blipFill>
          <a:blip r:embed="rId5"/>
          <a:stretch>
            <a:fillRect/>
          </a:stretch>
        </p:blipFill>
        <p:spPr>
          <a:xfrm>
            <a:off x="10575984" y="5542450"/>
            <a:ext cx="914528" cy="914528"/>
          </a:xfrm>
          <a:prstGeom prst="rect">
            <a:avLst/>
          </a:prstGeom>
        </p:spPr>
      </p:pic>
    </p:spTree>
    <p:extLst>
      <p:ext uri="{BB962C8B-B14F-4D97-AF65-F5344CB8AC3E}">
        <p14:creationId xmlns:p14="http://schemas.microsoft.com/office/powerpoint/2010/main" val="1172832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D3DB4-82C3-F4E8-F0D5-6459271A43A7}"/>
              </a:ext>
            </a:extLst>
          </p:cNvPr>
          <p:cNvSpPr>
            <a:spLocks noGrp="1"/>
          </p:cNvSpPr>
          <p:nvPr>
            <p:ph type="title"/>
          </p:nvPr>
        </p:nvSpPr>
        <p:spPr>
          <a:xfrm>
            <a:off x="661789" y="274638"/>
            <a:ext cx="10920609" cy="1143000"/>
          </a:xfrm>
        </p:spPr>
        <p:txBody>
          <a:bodyPr/>
          <a:lstStyle/>
          <a:p>
            <a:r>
              <a:rPr lang="fr-BE" dirty="0"/>
              <a:t>Références</a:t>
            </a:r>
            <a:endParaRPr lang="fr-FR" dirty="0"/>
          </a:p>
        </p:txBody>
      </p:sp>
      <p:sp>
        <p:nvSpPr>
          <p:cNvPr id="3" name="Espace réservé du contenu 2">
            <a:extLst>
              <a:ext uri="{FF2B5EF4-FFF2-40B4-BE49-F238E27FC236}">
                <a16:creationId xmlns:a16="http://schemas.microsoft.com/office/drawing/2014/main" id="{A2D7D15A-C053-B332-6FB6-64E03C54303D}"/>
              </a:ext>
            </a:extLst>
          </p:cNvPr>
          <p:cNvSpPr>
            <a:spLocks noGrp="1"/>
          </p:cNvSpPr>
          <p:nvPr>
            <p:ph idx="1"/>
          </p:nvPr>
        </p:nvSpPr>
        <p:spPr/>
        <p:txBody>
          <a:bodyPr/>
          <a:lstStyle/>
          <a:p>
            <a:pPr marL="342900" indent="-342900">
              <a:buFont typeface="Arial" panose="020B0604020202020204" pitchFamily="34" charset="0"/>
              <a:buChar char="•"/>
            </a:pPr>
            <a:r>
              <a:rPr lang="fr-FR" dirty="0">
                <a:effectLst/>
                <a:latin typeface="Calibri" panose="020F0502020204030204" pitchFamily="34" charset="0"/>
                <a:ea typeface="Calibri" panose="020F0502020204030204" pitchFamily="34" charset="0"/>
                <a:cs typeface="Arial" panose="020B0604020202020204" pitchFamily="34" charset="0"/>
              </a:rPr>
              <a:t>Cros , F. (2001). </a:t>
            </a:r>
            <a:r>
              <a:rPr lang="fr-FR" i="1" dirty="0">
                <a:effectLst/>
                <a:latin typeface="Calibri" panose="020F0502020204030204" pitchFamily="34" charset="0"/>
                <a:ea typeface="Calibri" panose="020F0502020204030204" pitchFamily="34" charset="0"/>
                <a:cs typeface="Arial" panose="020B0604020202020204" pitchFamily="34" charset="0"/>
              </a:rPr>
              <a:t>L’innovation scolaire.</a:t>
            </a:r>
            <a:r>
              <a:rPr lang="fr-FR" dirty="0">
                <a:effectLst/>
                <a:latin typeface="Calibri" panose="020F0502020204030204" pitchFamily="34" charset="0"/>
                <a:ea typeface="Calibri" panose="020F0502020204030204" pitchFamily="34" charset="0"/>
                <a:cs typeface="Arial" panose="020B0604020202020204" pitchFamily="34" charset="0"/>
              </a:rPr>
              <a:t> Paris : Institut National de Recherche Pédagogique.</a:t>
            </a:r>
          </a:p>
          <a:p>
            <a:pPr marL="342900" indent="-342900">
              <a:buFont typeface="Arial" panose="020B0604020202020204" pitchFamily="34" charset="0"/>
              <a:buChar char="•"/>
            </a:pPr>
            <a:r>
              <a:rPr lang="en-US" dirty="0"/>
              <a:t>Anne Mai </a:t>
            </a:r>
            <a:r>
              <a:rPr lang="en-US" dirty="0" err="1"/>
              <a:t>Walder</a:t>
            </a:r>
            <a:r>
              <a:rPr lang="en-US" dirty="0"/>
              <a:t>. The Concept of Pedagogical Innovation in Higher Education. Education Journal. Vol. 3, No. 3, 2014, pp. 195-202.</a:t>
            </a:r>
          </a:p>
          <a:p>
            <a:pPr marL="342900" indent="-342900">
              <a:buFont typeface="Arial" panose="020B0604020202020204" pitchFamily="34" charset="0"/>
              <a:buChar char="•"/>
            </a:pPr>
            <a:r>
              <a:rPr lang="fr-BE" b="0" i="0" u="none" strike="noStrike" dirty="0">
                <a:effectLst/>
                <a:latin typeface="Calibri" panose="020F0502020204030204" pitchFamily="34" charset="0"/>
              </a:rPr>
              <a:t>Plan d’innovation pédagogique </a:t>
            </a:r>
            <a:r>
              <a:rPr lang="en-US" b="0" i="0" dirty="0">
                <a:effectLst/>
                <a:latin typeface="Calibri" panose="020F0502020204030204" pitchFamily="34" charset="0"/>
              </a:rPr>
              <a:t>​de </a:t>
            </a:r>
            <a:r>
              <a:rPr lang="en-US" b="0" i="0" dirty="0" err="1">
                <a:effectLst/>
                <a:latin typeface="Calibri" panose="020F0502020204030204" pitchFamily="34" charset="0"/>
              </a:rPr>
              <a:t>l’UNamur</a:t>
            </a:r>
            <a:r>
              <a:rPr lang="en-US" b="0" i="0" dirty="0">
                <a:effectLst/>
                <a:latin typeface="Calibri" panose="020F0502020204030204" pitchFamily="34" charset="0"/>
              </a:rPr>
              <a:t>, D.E.T., 2022.</a:t>
            </a:r>
            <a:endParaRPr lang="en-US" b="0" i="0" dirty="0">
              <a:effectLst/>
              <a:latin typeface="Arial" panose="020B0604020202020204" pitchFamily="34" charset="0"/>
            </a:endParaRPr>
          </a:p>
          <a:p>
            <a:endParaRPr lang="fr-BE" dirty="0">
              <a:latin typeface="Calibri" panose="020F0502020204030204" pitchFamily="34" charset="0"/>
              <a:ea typeface="Calibri" panose="020F0502020204030204" pitchFamily="34" charset="0"/>
              <a:cs typeface="Arial" panose="020B0604020202020204" pitchFamily="34" charset="0"/>
            </a:endParaRPr>
          </a:p>
          <a:p>
            <a:endParaRPr lang="fr-FR" sz="18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
        <p:nvSpPr>
          <p:cNvPr id="4" name="Espace réservé de la date 3">
            <a:extLst>
              <a:ext uri="{FF2B5EF4-FFF2-40B4-BE49-F238E27FC236}">
                <a16:creationId xmlns:a16="http://schemas.microsoft.com/office/drawing/2014/main" id="{6F1D0047-6238-D238-160B-9C7078800CD1}"/>
              </a:ext>
            </a:extLst>
          </p:cNvPr>
          <p:cNvSpPr>
            <a:spLocks noGrp="1"/>
          </p:cNvSpPr>
          <p:nvPr>
            <p:ph type="dt" sz="half" idx="13"/>
          </p:nvPr>
        </p:nvSpPr>
        <p:spPr/>
        <p:txBody>
          <a:bodyPr/>
          <a:lstStyle/>
          <a:p>
            <a:fld id="{742C0FE2-9683-0648-947E-119A1548F868}" type="datetime1">
              <a:rPr lang="fr-BE" smtClean="0"/>
              <a:t>03-05-23</a:t>
            </a:fld>
            <a:endParaRPr lang="fr-FR"/>
          </a:p>
        </p:txBody>
      </p:sp>
    </p:spTree>
    <p:extLst>
      <p:ext uri="{BB962C8B-B14F-4D97-AF65-F5344CB8AC3E}">
        <p14:creationId xmlns:p14="http://schemas.microsoft.com/office/powerpoint/2010/main" val="351334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954FD1-14C3-C14E-A24E-2A97A6F9DD11}"/>
              </a:ext>
            </a:extLst>
          </p:cNvPr>
          <p:cNvSpPr>
            <a:spLocks noGrp="1"/>
          </p:cNvSpPr>
          <p:nvPr>
            <p:ph type="title"/>
          </p:nvPr>
        </p:nvSpPr>
        <p:spPr>
          <a:xfrm>
            <a:off x="518915" y="274638"/>
            <a:ext cx="10920609" cy="1143000"/>
          </a:xfrm>
        </p:spPr>
        <p:txBody>
          <a:bodyPr lIns="91440" tIns="45720" rIns="91440" bIns="45720" anchor="t"/>
          <a:lstStyle/>
          <a:p>
            <a:r>
              <a:rPr lang="fr-FR">
                <a:ea typeface="ＭＳ Ｐゴシック"/>
              </a:rPr>
              <a:t>Pédagogie Universitaire Namuroise en Changement </a:t>
            </a:r>
            <a:br>
              <a:rPr lang="fr-FR">
                <a:ea typeface="ＭＳ Ｐゴシック"/>
                <a:cs typeface="Calibri"/>
              </a:rPr>
            </a:br>
            <a:r>
              <a:rPr lang="fr-FR">
                <a:ea typeface="ＭＳ Ｐゴシック"/>
                <a:cs typeface="Calibri"/>
              </a:rPr>
              <a:t>Notre équipe </a:t>
            </a:r>
            <a:br>
              <a:rPr lang="fr-FR">
                <a:ea typeface="ＭＳ Ｐゴシック"/>
                <a:cs typeface="Calibri"/>
              </a:rPr>
            </a:br>
            <a:endParaRPr lang="fr-FR">
              <a:cs typeface="Calibri"/>
            </a:endParaRPr>
          </a:p>
        </p:txBody>
      </p:sp>
      <p:sp>
        <p:nvSpPr>
          <p:cNvPr id="3" name="Espace réservé du contenu 2">
            <a:extLst>
              <a:ext uri="{FF2B5EF4-FFF2-40B4-BE49-F238E27FC236}">
                <a16:creationId xmlns:a16="http://schemas.microsoft.com/office/drawing/2014/main" id="{0F3DB095-0846-F74A-8EDA-29C4A013C259}"/>
              </a:ext>
            </a:extLst>
          </p:cNvPr>
          <p:cNvSpPr>
            <a:spLocks noGrp="1"/>
          </p:cNvSpPr>
          <p:nvPr>
            <p:ph idx="1"/>
          </p:nvPr>
        </p:nvSpPr>
        <p:spPr>
          <a:xfrm>
            <a:off x="574127" y="1418580"/>
            <a:ext cx="10920611" cy="4525963"/>
          </a:xfrm>
        </p:spPr>
        <p:txBody>
          <a:bodyPr lIns="91440" tIns="45720" rIns="91440" bIns="45720" anchor="t"/>
          <a:lstStyle/>
          <a:p>
            <a:endParaRPr lang="fr-BE">
              <a:ea typeface="ＭＳ Ｐゴシック"/>
            </a:endParaRPr>
          </a:p>
          <a:p>
            <a:endParaRPr lang="fr-BE"/>
          </a:p>
          <a:p>
            <a:endParaRPr lang="fr-BE"/>
          </a:p>
          <a:p>
            <a:endParaRPr lang="fr-BE"/>
          </a:p>
          <a:p>
            <a:endParaRPr lang="fr-BE"/>
          </a:p>
        </p:txBody>
      </p:sp>
      <p:sp>
        <p:nvSpPr>
          <p:cNvPr id="5" name="Espace réservé de la date 4">
            <a:extLst>
              <a:ext uri="{FF2B5EF4-FFF2-40B4-BE49-F238E27FC236}">
                <a16:creationId xmlns:a16="http://schemas.microsoft.com/office/drawing/2014/main" id="{C56BA49D-6BBD-DF48-A59F-90E4F69280EE}"/>
              </a:ext>
            </a:extLst>
          </p:cNvPr>
          <p:cNvSpPr>
            <a:spLocks noGrp="1"/>
          </p:cNvSpPr>
          <p:nvPr>
            <p:ph type="dt" sz="half" idx="13"/>
          </p:nvPr>
        </p:nvSpPr>
        <p:spPr/>
        <p:txBody>
          <a:bodyPr/>
          <a:lstStyle/>
          <a:p>
            <a:fld id="{742C0FE2-9683-0648-947E-119A1548F868}" type="datetime1">
              <a:rPr lang="fr-BE" smtClean="0"/>
              <a:t>03-05-23</a:t>
            </a:fld>
            <a:endParaRPr lang="fr-FR"/>
          </a:p>
        </p:txBody>
      </p:sp>
      <p:sp>
        <p:nvSpPr>
          <p:cNvPr id="9" name="ZoneTexte 8">
            <a:extLst>
              <a:ext uri="{FF2B5EF4-FFF2-40B4-BE49-F238E27FC236}">
                <a16:creationId xmlns:a16="http://schemas.microsoft.com/office/drawing/2014/main" id="{6F77F6B1-92D5-3386-ED8B-CD94BABBE427}"/>
              </a:ext>
            </a:extLst>
          </p:cNvPr>
          <p:cNvSpPr txBox="1"/>
          <p:nvPr/>
        </p:nvSpPr>
        <p:spPr>
          <a:xfrm>
            <a:off x="6578847" y="1886208"/>
            <a:ext cx="2182677" cy="761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a:p>
        </p:txBody>
      </p:sp>
      <p:sp>
        <p:nvSpPr>
          <p:cNvPr id="11" name="ZoneTexte 10">
            <a:extLst>
              <a:ext uri="{FF2B5EF4-FFF2-40B4-BE49-F238E27FC236}">
                <a16:creationId xmlns:a16="http://schemas.microsoft.com/office/drawing/2014/main" id="{C4BC1478-E8D2-5B15-AF6E-817708B6F33C}"/>
              </a:ext>
            </a:extLst>
          </p:cNvPr>
          <p:cNvSpPr txBox="1"/>
          <p:nvPr/>
        </p:nvSpPr>
        <p:spPr>
          <a:xfrm>
            <a:off x="1485120" y="4011159"/>
            <a:ext cx="15668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cs typeface="Calibri"/>
              </a:rPr>
              <a:t>Charlotte Sine</a:t>
            </a:r>
            <a:endParaRPr lang="fr-FR" b="1"/>
          </a:p>
        </p:txBody>
      </p:sp>
      <p:sp>
        <p:nvSpPr>
          <p:cNvPr id="12" name="ZoneTexte 11">
            <a:extLst>
              <a:ext uri="{FF2B5EF4-FFF2-40B4-BE49-F238E27FC236}">
                <a16:creationId xmlns:a16="http://schemas.microsoft.com/office/drawing/2014/main" id="{B579EF3A-0702-B6D4-BCDA-EAD075B17A8B}"/>
              </a:ext>
            </a:extLst>
          </p:cNvPr>
          <p:cNvSpPr txBox="1"/>
          <p:nvPr/>
        </p:nvSpPr>
        <p:spPr>
          <a:xfrm>
            <a:off x="8764408" y="4011159"/>
            <a:ext cx="18203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cs typeface="Calibri"/>
              </a:rPr>
              <a:t>Guillaume </a:t>
            </a:r>
            <a:r>
              <a:rPr lang="fr-FR" b="1" err="1">
                <a:cs typeface="Calibri"/>
              </a:rPr>
              <a:t>Mele</a:t>
            </a:r>
            <a:endParaRPr lang="fr-FR" b="1">
              <a:cs typeface="Calibri"/>
            </a:endParaRPr>
          </a:p>
        </p:txBody>
      </p:sp>
      <p:sp>
        <p:nvSpPr>
          <p:cNvPr id="13" name="ZoneTexte 12">
            <a:extLst>
              <a:ext uri="{FF2B5EF4-FFF2-40B4-BE49-F238E27FC236}">
                <a16:creationId xmlns:a16="http://schemas.microsoft.com/office/drawing/2014/main" id="{148F743A-E570-4913-6AE0-EB967830784C}"/>
              </a:ext>
            </a:extLst>
          </p:cNvPr>
          <p:cNvSpPr txBox="1"/>
          <p:nvPr/>
        </p:nvSpPr>
        <p:spPr>
          <a:xfrm>
            <a:off x="6300026" y="5148298"/>
            <a:ext cx="19492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cs typeface="Calibri"/>
              </a:rPr>
              <a:t>Amélie Tonneau</a:t>
            </a:r>
            <a:endParaRPr lang="fr-FR" b="1"/>
          </a:p>
        </p:txBody>
      </p:sp>
      <p:sp>
        <p:nvSpPr>
          <p:cNvPr id="14" name="ZoneTexte 13">
            <a:extLst>
              <a:ext uri="{FF2B5EF4-FFF2-40B4-BE49-F238E27FC236}">
                <a16:creationId xmlns:a16="http://schemas.microsoft.com/office/drawing/2014/main" id="{9F10A2F6-6607-1BCF-6DD0-E06B1A5E9E7D}"/>
              </a:ext>
            </a:extLst>
          </p:cNvPr>
          <p:cNvSpPr txBox="1"/>
          <p:nvPr/>
        </p:nvSpPr>
        <p:spPr>
          <a:xfrm>
            <a:off x="3627462" y="5148296"/>
            <a:ext cx="17808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b="1">
                <a:cs typeface="Calibri"/>
              </a:rPr>
              <a:t>Valérie </a:t>
            </a:r>
            <a:r>
              <a:rPr lang="fr-FR" b="1" err="1">
                <a:cs typeface="Calibri"/>
              </a:rPr>
              <a:t>Wathelet</a:t>
            </a:r>
            <a:endParaRPr lang="fr-FR" b="1" err="1"/>
          </a:p>
        </p:txBody>
      </p:sp>
      <p:sp>
        <p:nvSpPr>
          <p:cNvPr id="15" name="ZoneTexte 14">
            <a:extLst>
              <a:ext uri="{FF2B5EF4-FFF2-40B4-BE49-F238E27FC236}">
                <a16:creationId xmlns:a16="http://schemas.microsoft.com/office/drawing/2014/main" id="{B0DEA30A-29D9-A3FC-1692-9DCBDA9B56F0}"/>
              </a:ext>
            </a:extLst>
          </p:cNvPr>
          <p:cNvSpPr txBox="1"/>
          <p:nvPr/>
        </p:nvSpPr>
        <p:spPr>
          <a:xfrm>
            <a:off x="1316436" y="4314123"/>
            <a:ext cx="1900200" cy="369332"/>
          </a:xfrm>
          <a:prstGeom prst="rect">
            <a:avLst/>
          </a:prstGeom>
          <a:noFill/>
        </p:spPr>
        <p:txBody>
          <a:bodyPr wrap="none" lIns="91440" tIns="45720" rIns="91440" bIns="45720" rtlCol="0" anchor="t">
            <a:spAutoFit/>
          </a:bodyPr>
          <a:lstStyle/>
          <a:p>
            <a:r>
              <a:rPr lang="fr-BE" err="1">
                <a:solidFill>
                  <a:srgbClr val="449535"/>
                </a:solidFill>
              </a:rPr>
              <a:t>Technopédagogue</a:t>
            </a:r>
            <a:endParaRPr lang="fr-BE" err="1">
              <a:solidFill>
                <a:srgbClr val="449535"/>
              </a:solidFill>
              <a:cs typeface="Calibri"/>
            </a:endParaRPr>
          </a:p>
        </p:txBody>
      </p:sp>
      <p:sp>
        <p:nvSpPr>
          <p:cNvPr id="16" name="ZoneTexte 15">
            <a:extLst>
              <a:ext uri="{FF2B5EF4-FFF2-40B4-BE49-F238E27FC236}">
                <a16:creationId xmlns:a16="http://schemas.microsoft.com/office/drawing/2014/main" id="{BD352FAF-2AE8-E977-4FD5-EA21C42E0330}"/>
              </a:ext>
            </a:extLst>
          </p:cNvPr>
          <p:cNvSpPr txBox="1"/>
          <p:nvPr/>
        </p:nvSpPr>
        <p:spPr>
          <a:xfrm>
            <a:off x="5264515" y="5629876"/>
            <a:ext cx="1311769" cy="369332"/>
          </a:xfrm>
          <a:prstGeom prst="rect">
            <a:avLst/>
          </a:prstGeom>
          <a:noFill/>
        </p:spPr>
        <p:txBody>
          <a:bodyPr wrap="none" lIns="91440" tIns="45720" rIns="91440" bIns="45720" rtlCol="0" anchor="t">
            <a:spAutoFit/>
          </a:bodyPr>
          <a:lstStyle/>
          <a:p>
            <a:r>
              <a:rPr lang="fr-BE">
                <a:solidFill>
                  <a:srgbClr val="449535"/>
                </a:solidFill>
              </a:rPr>
              <a:t>Pédagogues</a:t>
            </a:r>
            <a:endParaRPr lang="fr-BE">
              <a:solidFill>
                <a:srgbClr val="449535"/>
              </a:solidFill>
              <a:cs typeface="Calibri"/>
            </a:endParaRPr>
          </a:p>
        </p:txBody>
      </p:sp>
      <p:sp>
        <p:nvSpPr>
          <p:cNvPr id="19" name="ZoneTexte 14">
            <a:extLst>
              <a:ext uri="{FF2B5EF4-FFF2-40B4-BE49-F238E27FC236}">
                <a16:creationId xmlns:a16="http://schemas.microsoft.com/office/drawing/2014/main" id="{27CA7C1B-CD18-AC02-87FA-186C5BD2F565}"/>
              </a:ext>
            </a:extLst>
          </p:cNvPr>
          <p:cNvSpPr txBox="1"/>
          <p:nvPr/>
        </p:nvSpPr>
        <p:spPr>
          <a:xfrm>
            <a:off x="9216966" y="1432828"/>
            <a:ext cx="2335405" cy="523220"/>
          </a:xfrm>
          <a:prstGeom prst="rect">
            <a:avLst/>
          </a:prstGeom>
          <a:noFill/>
        </p:spPr>
        <p:txBody>
          <a:bodyPr wrap="square" lIns="91440" tIns="45720" rIns="91440" bIns="45720" rtlCol="0" anchor="t">
            <a:spAutoFit/>
          </a:bodyPr>
          <a:lstStyle/>
          <a:p>
            <a:r>
              <a:rPr lang="fr-BE" sz="2800" b="1" dirty="0">
                <a:solidFill>
                  <a:srgbClr val="449535"/>
                </a:solidFill>
              </a:rPr>
              <a:t>2 temps plein</a:t>
            </a:r>
            <a:endParaRPr lang="en-US" sz="2400" dirty="0"/>
          </a:p>
        </p:txBody>
      </p:sp>
      <p:pic>
        <p:nvPicPr>
          <p:cNvPr id="17" name="Image 17" descr="Une image contenant personne, plein air, arbre, pose&#10;&#10;Description générée automatiquement">
            <a:extLst>
              <a:ext uri="{FF2B5EF4-FFF2-40B4-BE49-F238E27FC236}">
                <a16:creationId xmlns:a16="http://schemas.microsoft.com/office/drawing/2014/main" id="{1C7469F2-6E61-BF2C-138C-FDF18C3BD3DF}"/>
              </a:ext>
            </a:extLst>
          </p:cNvPr>
          <p:cNvPicPr>
            <a:picLocks noChangeAspect="1"/>
          </p:cNvPicPr>
          <p:nvPr/>
        </p:nvPicPr>
        <p:blipFill rotWithShape="1">
          <a:blip r:embed="rId3"/>
          <a:srcRect b="13051"/>
          <a:stretch/>
        </p:blipFill>
        <p:spPr>
          <a:xfrm>
            <a:off x="3356635" y="1529884"/>
            <a:ext cx="5288495" cy="3406735"/>
          </a:xfrm>
          <a:prstGeom prst="rect">
            <a:avLst/>
          </a:prstGeom>
        </p:spPr>
      </p:pic>
      <p:sp>
        <p:nvSpPr>
          <p:cNvPr id="18" name="ZoneTexte 17">
            <a:extLst>
              <a:ext uri="{FF2B5EF4-FFF2-40B4-BE49-F238E27FC236}">
                <a16:creationId xmlns:a16="http://schemas.microsoft.com/office/drawing/2014/main" id="{4EB22EA6-CFA3-98EF-4E64-0B8D58F7F317}"/>
              </a:ext>
            </a:extLst>
          </p:cNvPr>
          <p:cNvSpPr txBox="1"/>
          <p:nvPr/>
        </p:nvSpPr>
        <p:spPr>
          <a:xfrm>
            <a:off x="8725420" y="4349293"/>
            <a:ext cx="1900200" cy="369332"/>
          </a:xfrm>
          <a:prstGeom prst="rect">
            <a:avLst/>
          </a:prstGeom>
          <a:noFill/>
        </p:spPr>
        <p:txBody>
          <a:bodyPr wrap="none" lIns="91440" tIns="45720" rIns="91440" bIns="45720" rtlCol="0" anchor="t">
            <a:spAutoFit/>
          </a:bodyPr>
          <a:lstStyle/>
          <a:p>
            <a:r>
              <a:rPr lang="fr-BE" err="1">
                <a:solidFill>
                  <a:srgbClr val="449535"/>
                </a:solidFill>
              </a:rPr>
              <a:t>Technopédagogue</a:t>
            </a:r>
            <a:endParaRPr lang="fr-BE" err="1">
              <a:solidFill>
                <a:srgbClr val="449535"/>
              </a:solidFill>
              <a:cs typeface="Calibri"/>
            </a:endParaRPr>
          </a:p>
        </p:txBody>
      </p:sp>
      <p:pic>
        <p:nvPicPr>
          <p:cNvPr id="20" name="Image 20" descr="Une image contenant texte, pièce, maison de jeux, clipart&#10;&#10;Description générée automatiquement">
            <a:extLst>
              <a:ext uri="{FF2B5EF4-FFF2-40B4-BE49-F238E27FC236}">
                <a16:creationId xmlns:a16="http://schemas.microsoft.com/office/drawing/2014/main" id="{FFFCC9BA-9AC9-B480-2C0A-3FA42BB9D487}"/>
              </a:ext>
            </a:extLst>
          </p:cNvPr>
          <p:cNvPicPr>
            <a:picLocks noChangeAspect="1"/>
          </p:cNvPicPr>
          <p:nvPr/>
        </p:nvPicPr>
        <p:blipFill>
          <a:blip r:embed="rId4"/>
          <a:stretch>
            <a:fillRect/>
          </a:stretch>
        </p:blipFill>
        <p:spPr>
          <a:xfrm>
            <a:off x="795536" y="1528642"/>
            <a:ext cx="2335405" cy="854812"/>
          </a:xfrm>
          <a:prstGeom prst="rect">
            <a:avLst/>
          </a:prstGeom>
        </p:spPr>
      </p:pic>
    </p:spTree>
    <p:extLst>
      <p:ext uri="{BB962C8B-B14F-4D97-AF65-F5344CB8AC3E}">
        <p14:creationId xmlns:p14="http://schemas.microsoft.com/office/powerpoint/2010/main" val="51122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EE9A58-9201-11FD-192D-EEA7CCF2215A}"/>
              </a:ext>
            </a:extLst>
          </p:cNvPr>
          <p:cNvSpPr>
            <a:spLocks noGrp="1"/>
          </p:cNvSpPr>
          <p:nvPr>
            <p:ph type="title"/>
          </p:nvPr>
        </p:nvSpPr>
        <p:spPr/>
        <p:txBody>
          <a:bodyPr/>
          <a:lstStyle/>
          <a:p>
            <a:r>
              <a:rPr lang="fr-BE"/>
              <a:t>Constat institutionnel</a:t>
            </a:r>
          </a:p>
        </p:txBody>
      </p:sp>
      <p:sp>
        <p:nvSpPr>
          <p:cNvPr id="3" name="Espace réservé du contenu 2">
            <a:extLst>
              <a:ext uri="{FF2B5EF4-FFF2-40B4-BE49-F238E27FC236}">
                <a16:creationId xmlns:a16="http://schemas.microsoft.com/office/drawing/2014/main" id="{9B9F5845-F9AF-0C5F-F7B1-4A001A3FB3EF}"/>
              </a:ext>
            </a:extLst>
          </p:cNvPr>
          <p:cNvSpPr>
            <a:spLocks noGrp="1"/>
          </p:cNvSpPr>
          <p:nvPr>
            <p:ph idx="1"/>
          </p:nvPr>
        </p:nvSpPr>
        <p:spPr/>
        <p:txBody>
          <a:bodyPr lIns="91440" tIns="45720" rIns="91440" bIns="45720" anchor="t"/>
          <a:lstStyle/>
          <a:p>
            <a:endParaRPr lang="fr-BE">
              <a:ea typeface="ＭＳ Ｐゴシック"/>
            </a:endParaRPr>
          </a:p>
          <a:p>
            <a:endParaRPr lang="fr-BE"/>
          </a:p>
        </p:txBody>
      </p:sp>
      <p:sp>
        <p:nvSpPr>
          <p:cNvPr id="4" name="Espace réservé de la date 3">
            <a:extLst>
              <a:ext uri="{FF2B5EF4-FFF2-40B4-BE49-F238E27FC236}">
                <a16:creationId xmlns:a16="http://schemas.microsoft.com/office/drawing/2014/main" id="{365DBCDE-1ECB-E115-1C3E-E309D21F757B}"/>
              </a:ext>
            </a:extLst>
          </p:cNvPr>
          <p:cNvSpPr>
            <a:spLocks noGrp="1"/>
          </p:cNvSpPr>
          <p:nvPr>
            <p:ph type="dt" sz="half" idx="13"/>
          </p:nvPr>
        </p:nvSpPr>
        <p:spPr/>
        <p:txBody>
          <a:bodyPr/>
          <a:lstStyle/>
          <a:p>
            <a:fld id="{742C0FE2-9683-0648-947E-119A1548F868}" type="datetime1">
              <a:rPr lang="fr-BE" smtClean="0"/>
              <a:t>03-05-23</a:t>
            </a:fld>
            <a:endParaRPr lang="fr-FR"/>
          </a:p>
        </p:txBody>
      </p:sp>
      <p:sp>
        <p:nvSpPr>
          <p:cNvPr id="15" name="Espace réservé du contenu 2">
            <a:extLst>
              <a:ext uri="{FF2B5EF4-FFF2-40B4-BE49-F238E27FC236}">
                <a16:creationId xmlns:a16="http://schemas.microsoft.com/office/drawing/2014/main" id="{C59AB463-F408-C632-B95D-BB23FEDA4D5D}"/>
              </a:ext>
            </a:extLst>
          </p:cNvPr>
          <p:cNvSpPr txBox="1">
            <a:spLocks/>
          </p:cNvSpPr>
          <p:nvPr/>
        </p:nvSpPr>
        <p:spPr>
          <a:xfrm>
            <a:off x="4724865" y="3544883"/>
            <a:ext cx="2954248" cy="600508"/>
          </a:xfrm>
          <a:prstGeom prst="rect">
            <a:avLst/>
          </a:prstGeom>
        </p:spPr>
        <p:txBody>
          <a:bodyPr lIns="91440" tIns="45720" rIns="91440" bIns="45720" anchor="t"/>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BE" sz="3200" b="1">
                <a:ea typeface="ＭＳ Ｐゴシック"/>
              </a:rPr>
              <a:t>Plan numérique</a:t>
            </a:r>
          </a:p>
          <a:p>
            <a:pPr algn="ctr"/>
            <a:endParaRPr lang="fr-BE" sz="3200" b="1"/>
          </a:p>
          <a:p>
            <a:pPr algn="ctr"/>
            <a:endParaRPr lang="fr-BE" sz="3200" b="1"/>
          </a:p>
        </p:txBody>
      </p:sp>
      <p:sp>
        <p:nvSpPr>
          <p:cNvPr id="16" name="Espace réservé du contenu 2">
            <a:extLst>
              <a:ext uri="{FF2B5EF4-FFF2-40B4-BE49-F238E27FC236}">
                <a16:creationId xmlns:a16="http://schemas.microsoft.com/office/drawing/2014/main" id="{81E1C5C3-60F9-1361-73D5-CC0E090D7D5C}"/>
              </a:ext>
            </a:extLst>
          </p:cNvPr>
          <p:cNvSpPr txBox="1">
            <a:spLocks/>
          </p:cNvSpPr>
          <p:nvPr/>
        </p:nvSpPr>
        <p:spPr>
          <a:xfrm>
            <a:off x="4124500" y="5288247"/>
            <a:ext cx="4154975" cy="1131598"/>
          </a:xfrm>
          <a:prstGeom prst="rect">
            <a:avLst/>
          </a:prstGeom>
        </p:spPr>
        <p:txBody>
          <a:bodyPr lIns="91440" tIns="45720" rIns="91440" bIns="45720" anchor="t"/>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BE" sz="3200" b="1">
                <a:ea typeface="ＭＳ Ｐゴシック"/>
              </a:rPr>
              <a:t>Plan d'innovation pédagogique</a:t>
            </a:r>
          </a:p>
          <a:p>
            <a:pPr algn="ctr"/>
            <a:endParaRPr lang="fr-BE" sz="3200" b="1"/>
          </a:p>
          <a:p>
            <a:pPr algn="ctr"/>
            <a:endParaRPr lang="fr-BE" sz="3200" b="1"/>
          </a:p>
        </p:txBody>
      </p:sp>
      <p:cxnSp>
        <p:nvCxnSpPr>
          <p:cNvPr id="17" name="Connecteur droit avec flèche 16">
            <a:extLst>
              <a:ext uri="{FF2B5EF4-FFF2-40B4-BE49-F238E27FC236}">
                <a16:creationId xmlns:a16="http://schemas.microsoft.com/office/drawing/2014/main" id="{5AE7AA70-4B3A-B067-8C9A-EB128A89E84A}"/>
              </a:ext>
            </a:extLst>
          </p:cNvPr>
          <p:cNvCxnSpPr/>
          <p:nvPr/>
        </p:nvCxnSpPr>
        <p:spPr>
          <a:xfrm>
            <a:off x="6185417" y="4205572"/>
            <a:ext cx="13855" cy="11106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18" name="Image 18" descr="Une image contenant texte&#10;&#10;Description générée automatiquement">
            <a:extLst>
              <a:ext uri="{FF2B5EF4-FFF2-40B4-BE49-F238E27FC236}">
                <a16:creationId xmlns:a16="http://schemas.microsoft.com/office/drawing/2014/main" id="{13428745-8E0F-C6BE-6B05-CC8DE155BDC1}"/>
              </a:ext>
            </a:extLst>
          </p:cNvPr>
          <p:cNvPicPr>
            <a:picLocks noChangeAspect="1"/>
          </p:cNvPicPr>
          <p:nvPr/>
        </p:nvPicPr>
        <p:blipFill>
          <a:blip r:embed="rId3"/>
          <a:stretch>
            <a:fillRect/>
          </a:stretch>
        </p:blipFill>
        <p:spPr>
          <a:xfrm>
            <a:off x="1058917" y="1151255"/>
            <a:ext cx="10139855" cy="2059285"/>
          </a:xfrm>
          <a:prstGeom prst="rect">
            <a:avLst/>
          </a:prstGeom>
        </p:spPr>
      </p:pic>
    </p:spTree>
    <p:extLst>
      <p:ext uri="{BB962C8B-B14F-4D97-AF65-F5344CB8AC3E}">
        <p14:creationId xmlns:p14="http://schemas.microsoft.com/office/powerpoint/2010/main" val="387450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EECA9-2041-55DB-DA58-B30869BB6346}"/>
              </a:ext>
            </a:extLst>
          </p:cNvPr>
          <p:cNvSpPr>
            <a:spLocks noGrp="1"/>
          </p:cNvSpPr>
          <p:nvPr>
            <p:ph type="title"/>
          </p:nvPr>
        </p:nvSpPr>
        <p:spPr/>
        <p:txBody>
          <a:bodyPr lIns="91440" tIns="45720" rIns="91440" bIns="45720" anchor="t"/>
          <a:lstStyle/>
          <a:p>
            <a:r>
              <a:rPr lang="fr-BE">
                <a:ea typeface="ＭＳ Ｐゴシック"/>
              </a:rPr>
              <a:t>Construire un plan, lentement...</a:t>
            </a:r>
            <a:endParaRPr lang="fr-BE"/>
          </a:p>
        </p:txBody>
      </p:sp>
      <p:sp>
        <p:nvSpPr>
          <p:cNvPr id="3" name="Espace réservé du contenu 2">
            <a:extLst>
              <a:ext uri="{FF2B5EF4-FFF2-40B4-BE49-F238E27FC236}">
                <a16:creationId xmlns:a16="http://schemas.microsoft.com/office/drawing/2014/main" id="{650A9F0D-4632-53FB-8BE0-FF98578EBD6D}"/>
              </a:ext>
            </a:extLst>
          </p:cNvPr>
          <p:cNvSpPr>
            <a:spLocks noGrp="1"/>
          </p:cNvSpPr>
          <p:nvPr>
            <p:ph idx="1"/>
          </p:nvPr>
        </p:nvSpPr>
        <p:spPr>
          <a:xfrm>
            <a:off x="4486167" y="1427673"/>
            <a:ext cx="6952461" cy="2786304"/>
          </a:xfrm>
        </p:spPr>
        <p:txBody>
          <a:bodyPr lIns="91440" tIns="45720" rIns="91440" bIns="45720" anchor="t"/>
          <a:lstStyle/>
          <a:p>
            <a:pPr marL="342900" indent="-342900">
              <a:buFontTx/>
              <a:buChar char="-"/>
            </a:pPr>
            <a:r>
              <a:rPr lang="fr-BE">
                <a:ea typeface="ＭＳ Ｐゴシック"/>
              </a:rPr>
              <a:t>Réflexion en interne (Cellule TICE, Cellule </a:t>
            </a:r>
            <a:r>
              <a:rPr lang="fr-BE" err="1">
                <a:ea typeface="ＭＳ Ｐゴシック"/>
              </a:rPr>
              <a:t>PUNCh</a:t>
            </a:r>
            <a:r>
              <a:rPr lang="fr-BE">
                <a:ea typeface="ＭＳ Ｐゴシック"/>
              </a:rPr>
              <a:t>, SPU, Pôle FC...)</a:t>
            </a:r>
            <a:endParaRPr lang="fr-BE"/>
          </a:p>
          <a:p>
            <a:pPr marL="342900" indent="-342900">
              <a:buFontTx/>
              <a:buChar char="-"/>
            </a:pPr>
            <a:r>
              <a:rPr lang="fr-BE">
                <a:ea typeface="ＭＳ Ｐゴシック"/>
              </a:rPr>
              <a:t>Besoins du terrain ? </a:t>
            </a:r>
            <a:endParaRPr lang="fr-BE"/>
          </a:p>
          <a:p>
            <a:pPr marL="342900" indent="-342900">
              <a:buFontTx/>
              <a:buChar char="-"/>
            </a:pPr>
            <a:r>
              <a:rPr lang="fr-BE">
                <a:ea typeface="ＭＳ Ｐゴシック"/>
              </a:rPr>
              <a:t>Pèlerinage dans les facultés</a:t>
            </a:r>
            <a:endParaRPr lang="fr-BE"/>
          </a:p>
          <a:p>
            <a:pPr marL="342900" indent="-342900">
              <a:buFontTx/>
              <a:buChar char="-"/>
            </a:pPr>
            <a:r>
              <a:rPr lang="fr-BE">
                <a:ea typeface="ＭＳ Ｐゴシック"/>
              </a:rPr>
              <a:t>Travail en département</a:t>
            </a:r>
          </a:p>
          <a:p>
            <a:pPr marL="342900" indent="-342900">
              <a:buFontTx/>
              <a:buChar char="-"/>
            </a:pPr>
            <a:r>
              <a:rPr lang="fr-BE">
                <a:ea typeface="ＭＳ Ｐゴシック"/>
              </a:rPr>
              <a:t>Construction de deux plans en parallèle</a:t>
            </a:r>
          </a:p>
        </p:txBody>
      </p:sp>
      <p:sp>
        <p:nvSpPr>
          <p:cNvPr id="4" name="Espace réservé de la date 3">
            <a:extLst>
              <a:ext uri="{FF2B5EF4-FFF2-40B4-BE49-F238E27FC236}">
                <a16:creationId xmlns:a16="http://schemas.microsoft.com/office/drawing/2014/main" id="{DAA69410-5CE1-E5CE-2F76-D635CC36C37C}"/>
              </a:ext>
            </a:extLst>
          </p:cNvPr>
          <p:cNvSpPr>
            <a:spLocks noGrp="1"/>
          </p:cNvSpPr>
          <p:nvPr>
            <p:ph type="dt" sz="half" idx="13"/>
          </p:nvPr>
        </p:nvSpPr>
        <p:spPr/>
        <p:txBody>
          <a:bodyPr/>
          <a:lstStyle/>
          <a:p>
            <a:fld id="{742C0FE2-9683-0648-947E-119A1548F868}" type="datetime1">
              <a:rPr lang="fr-BE" smtClean="0"/>
              <a:t>03-05-23</a:t>
            </a:fld>
            <a:endParaRPr lang="fr-FR"/>
          </a:p>
        </p:txBody>
      </p:sp>
      <p:cxnSp>
        <p:nvCxnSpPr>
          <p:cNvPr id="8" name="Connecteur droit avec flèche 7">
            <a:extLst>
              <a:ext uri="{FF2B5EF4-FFF2-40B4-BE49-F238E27FC236}">
                <a16:creationId xmlns:a16="http://schemas.microsoft.com/office/drawing/2014/main" id="{D29283AD-3696-38E8-4897-743694746748}"/>
              </a:ext>
            </a:extLst>
          </p:cNvPr>
          <p:cNvCxnSpPr/>
          <p:nvPr/>
        </p:nvCxnSpPr>
        <p:spPr>
          <a:xfrm flipH="1">
            <a:off x="3030748" y="4423913"/>
            <a:ext cx="2392391" cy="54058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9" name="Connecteur droit avec flèche 8">
            <a:extLst>
              <a:ext uri="{FF2B5EF4-FFF2-40B4-BE49-F238E27FC236}">
                <a16:creationId xmlns:a16="http://schemas.microsoft.com/office/drawing/2014/main" id="{4EE662C8-844B-22E5-9CEC-CA8C782C5AB3}"/>
              </a:ext>
            </a:extLst>
          </p:cNvPr>
          <p:cNvCxnSpPr/>
          <p:nvPr/>
        </p:nvCxnSpPr>
        <p:spPr>
          <a:xfrm>
            <a:off x="6169864" y="4423015"/>
            <a:ext cx="1288212" cy="54058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1" name="Espace réservé du contenu 2">
            <a:extLst>
              <a:ext uri="{FF2B5EF4-FFF2-40B4-BE49-F238E27FC236}">
                <a16:creationId xmlns:a16="http://schemas.microsoft.com/office/drawing/2014/main" id="{3EC0FA97-AD34-6FD4-49AA-913996B4F3C4}"/>
              </a:ext>
            </a:extLst>
          </p:cNvPr>
          <p:cNvSpPr txBox="1">
            <a:spLocks/>
          </p:cNvSpPr>
          <p:nvPr/>
        </p:nvSpPr>
        <p:spPr>
          <a:xfrm>
            <a:off x="6338586" y="5329910"/>
            <a:ext cx="2546417" cy="903307"/>
          </a:xfrm>
          <a:prstGeom prst="rect">
            <a:avLst/>
          </a:prstGeom>
        </p:spPr>
        <p:txBody>
          <a:bodyPr lIns="91440" tIns="45720" rIns="91440" bIns="45720" anchor="t"/>
          <a:lstStyle>
            <a:lvl1pPr marL="0" indent="0" algn="l" defTabSz="457200" rtl="0" eaLnBrk="1" fontAlgn="base" hangingPunct="1">
              <a:spcBef>
                <a:spcPct val="20000"/>
              </a:spcBef>
              <a:spcAft>
                <a:spcPct val="0"/>
              </a:spcAft>
              <a:buClr>
                <a:srgbClr val="305291"/>
              </a:buClr>
              <a:buFont typeface="Arial"/>
              <a:buNone/>
              <a:defRPr sz="2400" kern="1200">
                <a:solidFill>
                  <a:srgbClr val="474746"/>
                </a:solidFill>
                <a:latin typeface="+mj-lt"/>
                <a:ea typeface="ＭＳ Ｐゴシック" charset="0"/>
                <a:cs typeface="Geneva" charset="0"/>
              </a:defRPr>
            </a:lvl1pPr>
            <a:lvl2pPr marL="720000" indent="-285750" algn="l" defTabSz="457200" rtl="0" eaLnBrk="1" fontAlgn="base" hangingPunct="1">
              <a:spcBef>
                <a:spcPct val="20000"/>
              </a:spcBef>
              <a:spcAft>
                <a:spcPct val="0"/>
              </a:spcAft>
              <a:buClr>
                <a:srgbClr val="41A336"/>
              </a:buClr>
              <a:buFont typeface="Arial"/>
              <a:buChar char="•"/>
              <a:defRPr sz="2000" b="0" i="0" kern="1200">
                <a:solidFill>
                  <a:srgbClr val="2E3135"/>
                </a:solidFill>
                <a:latin typeface="Verdana"/>
                <a:ea typeface="Geneva" charset="0"/>
                <a:cs typeface="Verdana"/>
              </a:defRPr>
            </a:lvl2pPr>
            <a:lvl3pPr marL="990000" indent="-228600" algn="l" defTabSz="457200" rtl="0" eaLnBrk="1" fontAlgn="base" hangingPunct="1">
              <a:spcBef>
                <a:spcPct val="20000"/>
              </a:spcBef>
              <a:spcAft>
                <a:spcPct val="0"/>
              </a:spcAft>
              <a:buClr>
                <a:srgbClr val="41A336"/>
              </a:buClr>
              <a:buFont typeface="Arial"/>
              <a:buChar char="•"/>
              <a:defRPr sz="1800" b="0" i="0" kern="1200">
                <a:solidFill>
                  <a:srgbClr val="2E3135"/>
                </a:solidFill>
                <a:latin typeface="Verdana"/>
                <a:ea typeface="Geneva" charset="0"/>
                <a:cs typeface="Verdana"/>
              </a:defRPr>
            </a:lvl3pPr>
            <a:lvl4pPr marL="1260000" indent="-228600" algn="l" defTabSz="457200" rtl="0" eaLnBrk="1" fontAlgn="base" hangingPunct="1">
              <a:spcBef>
                <a:spcPct val="20000"/>
              </a:spcBef>
              <a:spcAft>
                <a:spcPct val="0"/>
              </a:spcAft>
              <a:buClr>
                <a:srgbClr val="41A336"/>
              </a:buClr>
              <a:buFont typeface="Arial"/>
              <a:buChar char="•"/>
              <a:defRPr sz="1600" b="0" i="0" kern="1200">
                <a:solidFill>
                  <a:srgbClr val="2E3135"/>
                </a:solidFill>
                <a:latin typeface="Verdana"/>
                <a:ea typeface="Geneva" charset="0"/>
                <a:cs typeface="Verdana"/>
              </a:defRPr>
            </a:lvl4pPr>
            <a:lvl5pPr marL="1530000" indent="-228600" algn="l" defTabSz="457200" rtl="0" eaLnBrk="1" fontAlgn="base" hangingPunct="1">
              <a:spcBef>
                <a:spcPct val="20000"/>
              </a:spcBef>
              <a:spcAft>
                <a:spcPct val="0"/>
              </a:spcAft>
              <a:buClr>
                <a:srgbClr val="41A336"/>
              </a:buClr>
              <a:buFont typeface="Arial"/>
              <a:buChar char="•"/>
              <a:defRPr sz="1000" b="0" i="0" kern="1200">
                <a:solidFill>
                  <a:srgbClr val="2E3135"/>
                </a:solidFill>
                <a:latin typeface="Verdana"/>
                <a:ea typeface="Geneva"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BE">
                <a:ea typeface="ＭＳ Ｐゴシック"/>
              </a:rPr>
              <a:t>Plan de relance pour le numérique</a:t>
            </a:r>
            <a:endParaRPr lang="fr-BE"/>
          </a:p>
          <a:p>
            <a:pPr marL="342900" indent="-342900" algn="ctr">
              <a:buFontTx/>
              <a:buChar char="-"/>
            </a:pPr>
            <a:endParaRPr lang="fr-BE"/>
          </a:p>
          <a:p>
            <a:pPr marL="342900" indent="-342900" algn="ctr">
              <a:buFontTx/>
              <a:buChar char="-"/>
            </a:pPr>
            <a:endParaRPr lang="fr-BE"/>
          </a:p>
        </p:txBody>
      </p:sp>
      <p:sp>
        <p:nvSpPr>
          <p:cNvPr id="13" name="Espace réservé du contenu 2">
            <a:extLst>
              <a:ext uri="{FF2B5EF4-FFF2-40B4-BE49-F238E27FC236}">
                <a16:creationId xmlns:a16="http://schemas.microsoft.com/office/drawing/2014/main" id="{DA825218-4E46-6316-5C21-DACEC7C31F92}"/>
              </a:ext>
            </a:extLst>
          </p:cNvPr>
          <p:cNvSpPr txBox="1">
            <a:spLocks/>
          </p:cNvSpPr>
          <p:nvPr/>
        </p:nvSpPr>
        <p:spPr>
          <a:xfrm>
            <a:off x="2197907" y="5186136"/>
            <a:ext cx="2100719" cy="1205231"/>
          </a:xfrm>
          <a:prstGeom prst="rect">
            <a:avLst/>
          </a:prstGeom>
        </p:spPr>
        <p:txBody>
          <a:bodyPr lIns="91440" tIns="45720" rIns="91440" bIns="45720" anchor="t"/>
          <a:lstStyle>
            <a:lvl1pPr marL="0" indent="0" algn="l" defTabSz="457200" rtl="0" eaLnBrk="1" fontAlgn="base" hangingPunct="1">
              <a:spcBef>
                <a:spcPct val="20000"/>
              </a:spcBef>
              <a:spcAft>
                <a:spcPct val="0"/>
              </a:spcAft>
              <a:buClr>
                <a:srgbClr val="305291"/>
              </a:buClr>
              <a:buFont typeface="Arial"/>
              <a:buNone/>
              <a:defRPr sz="2400" kern="1200">
                <a:solidFill>
                  <a:srgbClr val="474746"/>
                </a:solidFill>
                <a:latin typeface="+mj-lt"/>
                <a:ea typeface="ＭＳ Ｐゴシック" charset="0"/>
                <a:cs typeface="Geneva" charset="0"/>
              </a:defRPr>
            </a:lvl1pPr>
            <a:lvl2pPr marL="720000" indent="-285750" algn="l" defTabSz="457200" rtl="0" eaLnBrk="1" fontAlgn="base" hangingPunct="1">
              <a:spcBef>
                <a:spcPct val="20000"/>
              </a:spcBef>
              <a:spcAft>
                <a:spcPct val="0"/>
              </a:spcAft>
              <a:buClr>
                <a:srgbClr val="41A336"/>
              </a:buClr>
              <a:buFont typeface="Arial"/>
              <a:buChar char="•"/>
              <a:defRPr sz="2000" b="0" i="0" kern="1200">
                <a:solidFill>
                  <a:srgbClr val="2E3135"/>
                </a:solidFill>
                <a:latin typeface="Verdana"/>
                <a:ea typeface="Geneva" charset="0"/>
                <a:cs typeface="Verdana"/>
              </a:defRPr>
            </a:lvl2pPr>
            <a:lvl3pPr marL="990000" indent="-228600" algn="l" defTabSz="457200" rtl="0" eaLnBrk="1" fontAlgn="base" hangingPunct="1">
              <a:spcBef>
                <a:spcPct val="20000"/>
              </a:spcBef>
              <a:spcAft>
                <a:spcPct val="0"/>
              </a:spcAft>
              <a:buClr>
                <a:srgbClr val="41A336"/>
              </a:buClr>
              <a:buFont typeface="Arial"/>
              <a:buChar char="•"/>
              <a:defRPr sz="1800" b="0" i="0" kern="1200">
                <a:solidFill>
                  <a:srgbClr val="2E3135"/>
                </a:solidFill>
                <a:latin typeface="Verdana"/>
                <a:ea typeface="Geneva" charset="0"/>
                <a:cs typeface="Verdana"/>
              </a:defRPr>
            </a:lvl3pPr>
            <a:lvl4pPr marL="1260000" indent="-228600" algn="l" defTabSz="457200" rtl="0" eaLnBrk="1" fontAlgn="base" hangingPunct="1">
              <a:spcBef>
                <a:spcPct val="20000"/>
              </a:spcBef>
              <a:spcAft>
                <a:spcPct val="0"/>
              </a:spcAft>
              <a:buClr>
                <a:srgbClr val="41A336"/>
              </a:buClr>
              <a:buFont typeface="Arial"/>
              <a:buChar char="•"/>
              <a:defRPr sz="1600" b="0" i="0" kern="1200">
                <a:solidFill>
                  <a:srgbClr val="2E3135"/>
                </a:solidFill>
                <a:latin typeface="Verdana"/>
                <a:ea typeface="Geneva" charset="0"/>
                <a:cs typeface="Verdana"/>
              </a:defRPr>
            </a:lvl4pPr>
            <a:lvl5pPr marL="1530000" indent="-228600" algn="l" defTabSz="457200" rtl="0" eaLnBrk="1" fontAlgn="base" hangingPunct="1">
              <a:spcBef>
                <a:spcPct val="20000"/>
              </a:spcBef>
              <a:spcAft>
                <a:spcPct val="0"/>
              </a:spcAft>
              <a:buClr>
                <a:srgbClr val="41A336"/>
              </a:buClr>
              <a:buFont typeface="Arial"/>
              <a:buChar char="•"/>
              <a:defRPr sz="1000" b="0" i="0" kern="1200">
                <a:solidFill>
                  <a:srgbClr val="2E3135"/>
                </a:solidFill>
                <a:latin typeface="Verdana"/>
                <a:ea typeface="Geneva"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BE" b="1">
                <a:ea typeface="ＭＳ Ｐゴシック"/>
              </a:rPr>
              <a:t>Plan d'innovation pédagogique</a:t>
            </a:r>
            <a:endParaRPr lang="fr-BE" b="1"/>
          </a:p>
          <a:p>
            <a:pPr marL="342900" indent="-342900" algn="ctr">
              <a:buFontTx/>
              <a:buChar char="-"/>
            </a:pPr>
            <a:endParaRPr lang="fr-BE" b="1"/>
          </a:p>
          <a:p>
            <a:pPr marL="342900" indent="-342900" algn="ctr">
              <a:buFontTx/>
              <a:buChar char="-"/>
            </a:pPr>
            <a:endParaRPr lang="fr-BE" b="1"/>
          </a:p>
        </p:txBody>
      </p:sp>
      <p:pic>
        <p:nvPicPr>
          <p:cNvPr id="10" name="Graphique 9" descr="Escargot contour">
            <a:extLst>
              <a:ext uri="{FF2B5EF4-FFF2-40B4-BE49-F238E27FC236}">
                <a16:creationId xmlns:a16="http://schemas.microsoft.com/office/drawing/2014/main" id="{FDF8B24C-A695-2595-12F3-73DCEB8244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46016" y="1627574"/>
            <a:ext cx="2369463" cy="2369463"/>
          </a:xfrm>
          <a:prstGeom prst="rect">
            <a:avLst/>
          </a:prstGeom>
        </p:spPr>
      </p:pic>
    </p:spTree>
    <p:extLst>
      <p:ext uri="{BB962C8B-B14F-4D97-AF65-F5344CB8AC3E}">
        <p14:creationId xmlns:p14="http://schemas.microsoft.com/office/powerpoint/2010/main" val="72807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10;&#10;Description générée automatiquement">
            <a:extLst>
              <a:ext uri="{FF2B5EF4-FFF2-40B4-BE49-F238E27FC236}">
                <a16:creationId xmlns:a16="http://schemas.microsoft.com/office/drawing/2014/main" id="{2C4D223E-4626-E2EB-D8E4-F72CEDA8AAB9}"/>
              </a:ext>
            </a:extLst>
          </p:cNvPr>
          <p:cNvPicPr>
            <a:picLocks noChangeAspect="1"/>
          </p:cNvPicPr>
          <p:nvPr/>
        </p:nvPicPr>
        <p:blipFill>
          <a:blip r:embed="rId3"/>
          <a:stretch>
            <a:fillRect/>
          </a:stretch>
        </p:blipFill>
        <p:spPr>
          <a:xfrm>
            <a:off x="3967954" y="188185"/>
            <a:ext cx="4543868" cy="6399813"/>
          </a:xfrm>
          <a:prstGeom prst="rect">
            <a:avLst/>
          </a:prstGeom>
          <a:noFill/>
        </p:spPr>
      </p:pic>
      <p:sp>
        <p:nvSpPr>
          <p:cNvPr id="4" name="Espace réservé de la date 3">
            <a:extLst>
              <a:ext uri="{FF2B5EF4-FFF2-40B4-BE49-F238E27FC236}">
                <a16:creationId xmlns:a16="http://schemas.microsoft.com/office/drawing/2014/main" id="{DAA69410-5CE1-E5CE-2F76-D635CC36C37C}"/>
              </a:ext>
            </a:extLst>
          </p:cNvPr>
          <p:cNvSpPr>
            <a:spLocks noGrp="1"/>
          </p:cNvSpPr>
          <p:nvPr>
            <p:ph type="dt" sz="half" idx="13"/>
          </p:nvPr>
        </p:nvSpPr>
        <p:spPr>
          <a:xfrm>
            <a:off x="267343" y="6587998"/>
            <a:ext cx="1648807" cy="281046"/>
          </a:xfrm>
        </p:spPr>
        <p:txBody>
          <a:bodyPr>
            <a:normAutofit/>
          </a:bodyPr>
          <a:lstStyle/>
          <a:p>
            <a:pPr>
              <a:spcAft>
                <a:spcPts val="600"/>
              </a:spcAft>
            </a:pPr>
            <a:fld id="{742C0FE2-9683-0648-947E-119A1548F868}" type="datetime1">
              <a:rPr lang="fr-BE" smtClean="0"/>
              <a:pPr>
                <a:spcAft>
                  <a:spcPts val="600"/>
                </a:spcAft>
              </a:pPr>
              <a:t>03-05-23</a:t>
            </a:fld>
            <a:endParaRPr lang="fr-FR"/>
          </a:p>
        </p:txBody>
      </p:sp>
    </p:spTree>
    <p:extLst>
      <p:ext uri="{BB962C8B-B14F-4D97-AF65-F5344CB8AC3E}">
        <p14:creationId xmlns:p14="http://schemas.microsoft.com/office/powerpoint/2010/main" val="2369664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EECA9-2041-55DB-DA58-B30869BB6346}"/>
              </a:ext>
            </a:extLst>
          </p:cNvPr>
          <p:cNvSpPr>
            <a:spLocks noGrp="1"/>
          </p:cNvSpPr>
          <p:nvPr>
            <p:ph type="title"/>
          </p:nvPr>
        </p:nvSpPr>
        <p:spPr>
          <a:xfrm>
            <a:off x="661790" y="274638"/>
            <a:ext cx="10920609" cy="673629"/>
          </a:xfrm>
        </p:spPr>
        <p:txBody>
          <a:bodyPr>
            <a:normAutofit/>
          </a:bodyPr>
          <a:lstStyle/>
          <a:p>
            <a:r>
              <a:rPr lang="fr-BE"/>
              <a:t>Structure : les enjeux</a:t>
            </a:r>
          </a:p>
        </p:txBody>
      </p:sp>
      <p:sp>
        <p:nvSpPr>
          <p:cNvPr id="4" name="Espace réservé de la date 3">
            <a:extLst>
              <a:ext uri="{FF2B5EF4-FFF2-40B4-BE49-F238E27FC236}">
                <a16:creationId xmlns:a16="http://schemas.microsoft.com/office/drawing/2014/main" id="{DAA69410-5CE1-E5CE-2F76-D635CC36C37C}"/>
              </a:ext>
            </a:extLst>
          </p:cNvPr>
          <p:cNvSpPr>
            <a:spLocks noGrp="1"/>
          </p:cNvSpPr>
          <p:nvPr>
            <p:ph type="dt" sz="half" idx="13"/>
          </p:nvPr>
        </p:nvSpPr>
        <p:spPr>
          <a:xfrm>
            <a:off x="267343" y="6587998"/>
            <a:ext cx="1648807" cy="281046"/>
          </a:xfrm>
        </p:spPr>
        <p:txBody>
          <a:bodyPr>
            <a:normAutofit/>
          </a:bodyPr>
          <a:lstStyle/>
          <a:p>
            <a:pPr>
              <a:spcAft>
                <a:spcPts val="600"/>
              </a:spcAft>
            </a:pPr>
            <a:fld id="{742C0FE2-9683-0648-947E-119A1548F868}" type="datetime1">
              <a:rPr lang="fr-BE" smtClean="0"/>
              <a:pPr>
                <a:spcAft>
                  <a:spcPts val="600"/>
                </a:spcAft>
              </a:pPr>
              <a:t>03-05-23</a:t>
            </a:fld>
            <a:endParaRPr lang="fr-FR"/>
          </a:p>
        </p:txBody>
      </p:sp>
      <p:sp>
        <p:nvSpPr>
          <p:cNvPr id="3" name="Espace réservé du contenu 2">
            <a:extLst>
              <a:ext uri="{FF2B5EF4-FFF2-40B4-BE49-F238E27FC236}">
                <a16:creationId xmlns:a16="http://schemas.microsoft.com/office/drawing/2014/main" id="{7348C2FC-FAA8-F2FB-3BB7-A606A9271EDC}"/>
              </a:ext>
            </a:extLst>
          </p:cNvPr>
          <p:cNvSpPr>
            <a:spLocks noGrp="1"/>
          </p:cNvSpPr>
          <p:nvPr>
            <p:ph idx="1"/>
          </p:nvPr>
        </p:nvSpPr>
        <p:spPr>
          <a:xfrm>
            <a:off x="661790" y="1703084"/>
            <a:ext cx="8406010" cy="1971449"/>
          </a:xfrm>
        </p:spPr>
        <p:txBody>
          <a:bodyPr/>
          <a:lstStyle/>
          <a:p>
            <a:pPr marL="342900" indent="-342900">
              <a:buFontTx/>
              <a:buChar char="-"/>
            </a:pPr>
            <a:r>
              <a:rPr lang="fr-BE"/>
              <a:t>Accompagner la transformation des pratiques d’enseignement</a:t>
            </a:r>
          </a:p>
          <a:p>
            <a:pPr marL="342900" indent="-342900">
              <a:buFontTx/>
              <a:buChar char="-"/>
            </a:pPr>
            <a:r>
              <a:rPr lang="fr-BE"/>
              <a:t>Former les </a:t>
            </a:r>
            <a:r>
              <a:rPr lang="fr-BE" err="1"/>
              <a:t>étudiant-es</a:t>
            </a:r>
            <a:r>
              <a:rPr lang="fr-BE"/>
              <a:t> au monde de demain</a:t>
            </a:r>
          </a:p>
          <a:p>
            <a:pPr marL="342900" indent="-342900">
              <a:buFontTx/>
              <a:buChar char="-"/>
            </a:pPr>
            <a:r>
              <a:rPr lang="fr-BE"/>
              <a:t>Explorer les potentialités du numérique</a:t>
            </a:r>
          </a:p>
          <a:p>
            <a:pPr marL="342900" indent="-342900">
              <a:buFontTx/>
              <a:buChar char="-"/>
            </a:pPr>
            <a:r>
              <a:rPr lang="fr-BE"/>
              <a:t>Dynamique d’innovation pédagogique</a:t>
            </a:r>
          </a:p>
          <a:p>
            <a:pPr marL="342900" indent="-342900">
              <a:buFontTx/>
              <a:buChar char="-"/>
            </a:pPr>
            <a:endParaRPr lang="fr-BE"/>
          </a:p>
          <a:p>
            <a:pPr marL="342900" indent="-342900">
              <a:buFontTx/>
              <a:buChar char="-"/>
            </a:pPr>
            <a:endParaRPr lang="fr-BE"/>
          </a:p>
        </p:txBody>
      </p:sp>
      <p:sp>
        <p:nvSpPr>
          <p:cNvPr id="7" name="Espace réservé du contenu 2">
            <a:extLst>
              <a:ext uri="{FF2B5EF4-FFF2-40B4-BE49-F238E27FC236}">
                <a16:creationId xmlns:a16="http://schemas.microsoft.com/office/drawing/2014/main" id="{48284AC0-3866-4DFE-1A67-EB7189A8DE9B}"/>
              </a:ext>
            </a:extLst>
          </p:cNvPr>
          <p:cNvSpPr txBox="1">
            <a:spLocks/>
          </p:cNvSpPr>
          <p:nvPr/>
        </p:nvSpPr>
        <p:spPr>
          <a:xfrm>
            <a:off x="2327303" y="4654175"/>
            <a:ext cx="6413926" cy="500741"/>
          </a:xfrm>
          <a:prstGeom prst="rect">
            <a:avLst/>
          </a:prstGeom>
        </p:spPr>
        <p:txBody>
          <a:bodyPr/>
          <a:lstStyle>
            <a:lvl1pPr marL="0" indent="0" algn="l" defTabSz="457200" rtl="0" eaLnBrk="1" fontAlgn="base" hangingPunct="1">
              <a:spcBef>
                <a:spcPct val="20000"/>
              </a:spcBef>
              <a:spcAft>
                <a:spcPct val="0"/>
              </a:spcAft>
              <a:buClr>
                <a:srgbClr val="305291"/>
              </a:buClr>
              <a:buFont typeface="Arial"/>
              <a:buNone/>
              <a:defRPr sz="2400" kern="1200">
                <a:solidFill>
                  <a:srgbClr val="474746"/>
                </a:solidFill>
                <a:latin typeface="+mj-lt"/>
                <a:ea typeface="ＭＳ Ｐゴシック" charset="0"/>
                <a:cs typeface="Geneva" charset="0"/>
              </a:defRPr>
            </a:lvl1pPr>
            <a:lvl2pPr marL="720000" indent="-285750" algn="l" defTabSz="457200" rtl="0" eaLnBrk="1" fontAlgn="base" hangingPunct="1">
              <a:spcBef>
                <a:spcPct val="20000"/>
              </a:spcBef>
              <a:spcAft>
                <a:spcPct val="0"/>
              </a:spcAft>
              <a:buClr>
                <a:srgbClr val="41A336"/>
              </a:buClr>
              <a:buFont typeface="Arial"/>
              <a:buChar char="•"/>
              <a:defRPr sz="2000" b="0" i="0" kern="1200">
                <a:solidFill>
                  <a:srgbClr val="2E3135"/>
                </a:solidFill>
                <a:latin typeface="Verdana"/>
                <a:ea typeface="Geneva" charset="0"/>
                <a:cs typeface="Verdana"/>
              </a:defRPr>
            </a:lvl2pPr>
            <a:lvl3pPr marL="990000" indent="-228600" algn="l" defTabSz="457200" rtl="0" eaLnBrk="1" fontAlgn="base" hangingPunct="1">
              <a:spcBef>
                <a:spcPct val="20000"/>
              </a:spcBef>
              <a:spcAft>
                <a:spcPct val="0"/>
              </a:spcAft>
              <a:buClr>
                <a:srgbClr val="41A336"/>
              </a:buClr>
              <a:buFont typeface="Arial"/>
              <a:buChar char="•"/>
              <a:defRPr sz="1800" b="0" i="0" kern="1200">
                <a:solidFill>
                  <a:srgbClr val="2E3135"/>
                </a:solidFill>
                <a:latin typeface="Verdana"/>
                <a:ea typeface="Geneva" charset="0"/>
                <a:cs typeface="Verdana"/>
              </a:defRPr>
            </a:lvl3pPr>
            <a:lvl4pPr marL="1260000" indent="-228600" algn="l" defTabSz="457200" rtl="0" eaLnBrk="1" fontAlgn="base" hangingPunct="1">
              <a:spcBef>
                <a:spcPct val="20000"/>
              </a:spcBef>
              <a:spcAft>
                <a:spcPct val="0"/>
              </a:spcAft>
              <a:buClr>
                <a:srgbClr val="41A336"/>
              </a:buClr>
              <a:buFont typeface="Arial"/>
              <a:buChar char="•"/>
              <a:defRPr sz="1600" b="0" i="0" kern="1200">
                <a:solidFill>
                  <a:srgbClr val="2E3135"/>
                </a:solidFill>
                <a:latin typeface="Verdana"/>
                <a:ea typeface="Geneva" charset="0"/>
                <a:cs typeface="Verdana"/>
              </a:defRPr>
            </a:lvl4pPr>
            <a:lvl5pPr marL="1530000" indent="-228600" algn="l" defTabSz="457200" rtl="0" eaLnBrk="1" fontAlgn="base" hangingPunct="1">
              <a:spcBef>
                <a:spcPct val="20000"/>
              </a:spcBef>
              <a:spcAft>
                <a:spcPct val="0"/>
              </a:spcAft>
              <a:buClr>
                <a:srgbClr val="41A336"/>
              </a:buClr>
              <a:buFont typeface="Arial"/>
              <a:buChar char="•"/>
              <a:defRPr sz="1000" b="0" i="0" kern="1200">
                <a:solidFill>
                  <a:srgbClr val="2E3135"/>
                </a:solidFill>
                <a:latin typeface="Verdana"/>
                <a:ea typeface="Geneva"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BE"/>
              <a:t>Augmenter l’attractivité de notre Université</a:t>
            </a:r>
          </a:p>
          <a:p>
            <a:pPr marL="342900" indent="-342900">
              <a:buFontTx/>
              <a:buChar char="-"/>
            </a:pPr>
            <a:endParaRPr lang="fr-BE"/>
          </a:p>
          <a:p>
            <a:pPr marL="342900" indent="-342900">
              <a:buFontTx/>
              <a:buChar char="-"/>
            </a:pPr>
            <a:endParaRPr lang="fr-BE"/>
          </a:p>
        </p:txBody>
      </p:sp>
      <p:pic>
        <p:nvPicPr>
          <p:cNvPr id="10" name="Graphique 9" descr="Pissenlit contour">
            <a:extLst>
              <a:ext uri="{FF2B5EF4-FFF2-40B4-BE49-F238E27FC236}">
                <a16:creationId xmlns:a16="http://schemas.microsoft.com/office/drawing/2014/main" id="{54AD245E-0874-C684-BD42-4F1059DB97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8950" y="5067795"/>
            <a:ext cx="914400" cy="914400"/>
          </a:xfrm>
          <a:prstGeom prst="rect">
            <a:avLst/>
          </a:prstGeom>
        </p:spPr>
      </p:pic>
      <p:pic>
        <p:nvPicPr>
          <p:cNvPr id="11" name="Graphique 10" descr="Carte avec repère contour">
            <a:extLst>
              <a:ext uri="{FF2B5EF4-FFF2-40B4-BE49-F238E27FC236}">
                <a16:creationId xmlns:a16="http://schemas.microsoft.com/office/drawing/2014/main" id="{A7BD1ABF-FA0B-0035-5D80-8899AE5811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15133" y="154252"/>
            <a:ext cx="914400" cy="914400"/>
          </a:xfrm>
          <a:prstGeom prst="rect">
            <a:avLst/>
          </a:prstGeom>
        </p:spPr>
      </p:pic>
    </p:spTree>
    <p:extLst>
      <p:ext uri="{BB962C8B-B14F-4D97-AF65-F5344CB8AC3E}">
        <p14:creationId xmlns:p14="http://schemas.microsoft.com/office/powerpoint/2010/main" val="772738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EECA9-2041-55DB-DA58-B30869BB6346}"/>
              </a:ext>
            </a:extLst>
          </p:cNvPr>
          <p:cNvSpPr>
            <a:spLocks noGrp="1"/>
          </p:cNvSpPr>
          <p:nvPr>
            <p:ph type="title"/>
          </p:nvPr>
        </p:nvSpPr>
        <p:spPr>
          <a:xfrm>
            <a:off x="661790" y="274638"/>
            <a:ext cx="10920609" cy="673629"/>
          </a:xfrm>
        </p:spPr>
        <p:txBody>
          <a:bodyPr>
            <a:normAutofit/>
          </a:bodyPr>
          <a:lstStyle/>
          <a:p>
            <a:r>
              <a:rPr lang="fr-BE"/>
              <a:t>Structure : les balises (1)</a:t>
            </a:r>
          </a:p>
        </p:txBody>
      </p:sp>
      <p:sp>
        <p:nvSpPr>
          <p:cNvPr id="4" name="Espace réservé de la date 3">
            <a:extLst>
              <a:ext uri="{FF2B5EF4-FFF2-40B4-BE49-F238E27FC236}">
                <a16:creationId xmlns:a16="http://schemas.microsoft.com/office/drawing/2014/main" id="{DAA69410-5CE1-E5CE-2F76-D635CC36C37C}"/>
              </a:ext>
            </a:extLst>
          </p:cNvPr>
          <p:cNvSpPr>
            <a:spLocks noGrp="1"/>
          </p:cNvSpPr>
          <p:nvPr>
            <p:ph type="dt" sz="half" idx="13"/>
          </p:nvPr>
        </p:nvSpPr>
        <p:spPr>
          <a:xfrm>
            <a:off x="267343" y="6587998"/>
            <a:ext cx="1648807" cy="281046"/>
          </a:xfrm>
        </p:spPr>
        <p:txBody>
          <a:bodyPr>
            <a:normAutofit/>
          </a:bodyPr>
          <a:lstStyle/>
          <a:p>
            <a:pPr>
              <a:spcAft>
                <a:spcPts val="600"/>
              </a:spcAft>
            </a:pPr>
            <a:fld id="{742C0FE2-9683-0648-947E-119A1548F868}" type="datetime1">
              <a:rPr lang="fr-BE" smtClean="0"/>
              <a:pPr>
                <a:spcAft>
                  <a:spcPts val="600"/>
                </a:spcAft>
              </a:pPr>
              <a:t>03-05-23</a:t>
            </a:fld>
            <a:endParaRPr lang="fr-FR"/>
          </a:p>
        </p:txBody>
      </p:sp>
      <p:sp>
        <p:nvSpPr>
          <p:cNvPr id="3" name="Espace réservé du contenu 2">
            <a:extLst>
              <a:ext uri="{FF2B5EF4-FFF2-40B4-BE49-F238E27FC236}">
                <a16:creationId xmlns:a16="http://schemas.microsoft.com/office/drawing/2014/main" id="{BD18D800-00AB-9E8A-6F8B-C8996A53F552}"/>
              </a:ext>
            </a:extLst>
          </p:cNvPr>
          <p:cNvSpPr>
            <a:spLocks noGrp="1"/>
          </p:cNvSpPr>
          <p:nvPr>
            <p:ph idx="1"/>
          </p:nvPr>
        </p:nvSpPr>
        <p:spPr>
          <a:xfrm>
            <a:off x="430405" y="1388002"/>
            <a:ext cx="8763409" cy="2380130"/>
          </a:xfrm>
        </p:spPr>
        <p:txBody>
          <a:bodyPr/>
          <a:lstStyle/>
          <a:p>
            <a:r>
              <a:rPr lang="fr-BE" b="1"/>
              <a:t>Placer le numérique au service des méthodes interactives et actives</a:t>
            </a:r>
          </a:p>
          <a:p>
            <a:endParaRPr lang="fr-BE"/>
          </a:p>
          <a:p>
            <a:pPr marL="342900" indent="-342900">
              <a:buFontTx/>
              <a:buChar char="-"/>
            </a:pPr>
            <a:r>
              <a:rPr lang="fr-BE"/>
              <a:t>Favoriser les interactions avec les </a:t>
            </a:r>
            <a:r>
              <a:rPr lang="fr-BE" err="1"/>
              <a:t>étudiant-es</a:t>
            </a:r>
            <a:endParaRPr lang="fr-BE"/>
          </a:p>
          <a:p>
            <a:pPr marL="342900" indent="-342900">
              <a:buFontTx/>
              <a:buChar char="-"/>
            </a:pPr>
            <a:r>
              <a:rPr lang="fr-BE"/>
              <a:t>Suivi des travaux de groupe</a:t>
            </a:r>
          </a:p>
          <a:p>
            <a:pPr marL="342900" indent="-342900">
              <a:buFontTx/>
              <a:buChar char="-"/>
            </a:pPr>
            <a:r>
              <a:rPr lang="fr-BE"/>
              <a:t>Favoriser des méthodes actives</a:t>
            </a:r>
          </a:p>
          <a:p>
            <a:pPr marL="342900" indent="-342900">
              <a:buFontTx/>
              <a:buChar char="-"/>
            </a:pPr>
            <a:endParaRPr lang="fr-BE"/>
          </a:p>
          <a:p>
            <a:pPr marL="342900" indent="-342900">
              <a:buFontTx/>
              <a:buChar char="-"/>
            </a:pPr>
            <a:endParaRPr lang="fr-BE"/>
          </a:p>
        </p:txBody>
      </p:sp>
      <p:pic>
        <p:nvPicPr>
          <p:cNvPr id="14" name="Graphique 13" descr="Carte avec repère contour">
            <a:extLst>
              <a:ext uri="{FF2B5EF4-FFF2-40B4-BE49-F238E27FC236}">
                <a16:creationId xmlns:a16="http://schemas.microsoft.com/office/drawing/2014/main" id="{8CC917F9-4D2D-D4DB-1E48-69230F351C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65751" y="154252"/>
            <a:ext cx="914400" cy="914400"/>
          </a:xfrm>
          <a:prstGeom prst="rect">
            <a:avLst/>
          </a:prstGeom>
        </p:spPr>
      </p:pic>
      <p:pic>
        <p:nvPicPr>
          <p:cNvPr id="16" name="Graphique 15" descr="Réseau en ligne contour">
            <a:extLst>
              <a:ext uri="{FF2B5EF4-FFF2-40B4-BE49-F238E27FC236}">
                <a16:creationId xmlns:a16="http://schemas.microsoft.com/office/drawing/2014/main" id="{8C8766EE-A605-9A15-9E22-0F07B14A52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93814" y="2459974"/>
            <a:ext cx="914400" cy="914400"/>
          </a:xfrm>
          <a:prstGeom prst="rect">
            <a:avLst/>
          </a:prstGeom>
        </p:spPr>
      </p:pic>
      <p:sp>
        <p:nvSpPr>
          <p:cNvPr id="17" name="Espace réservé du contenu 2">
            <a:extLst>
              <a:ext uri="{FF2B5EF4-FFF2-40B4-BE49-F238E27FC236}">
                <a16:creationId xmlns:a16="http://schemas.microsoft.com/office/drawing/2014/main" id="{257BFA10-7D5F-E34D-8BB0-7E19B2B73BCA}"/>
              </a:ext>
            </a:extLst>
          </p:cNvPr>
          <p:cNvSpPr txBox="1">
            <a:spLocks/>
          </p:cNvSpPr>
          <p:nvPr/>
        </p:nvSpPr>
        <p:spPr>
          <a:xfrm>
            <a:off x="4955153" y="3988000"/>
            <a:ext cx="7113395" cy="2380130"/>
          </a:xfrm>
          <a:prstGeom prst="rect">
            <a:avLst/>
          </a:prstGeom>
        </p:spPr>
        <p:txBody>
          <a:bodyPr/>
          <a:lstStyle>
            <a:lvl1pPr marL="0" indent="0" algn="l" defTabSz="457200" rtl="0" eaLnBrk="1" fontAlgn="base" hangingPunct="1">
              <a:spcBef>
                <a:spcPct val="20000"/>
              </a:spcBef>
              <a:spcAft>
                <a:spcPct val="0"/>
              </a:spcAft>
              <a:buClr>
                <a:srgbClr val="305291"/>
              </a:buClr>
              <a:buFont typeface="Arial"/>
              <a:buNone/>
              <a:defRPr sz="2400" kern="1200">
                <a:solidFill>
                  <a:srgbClr val="474746"/>
                </a:solidFill>
                <a:latin typeface="+mj-lt"/>
                <a:ea typeface="ＭＳ Ｐゴシック" charset="0"/>
                <a:cs typeface="Geneva" charset="0"/>
              </a:defRPr>
            </a:lvl1pPr>
            <a:lvl2pPr marL="720000" indent="-285750" algn="l" defTabSz="457200" rtl="0" eaLnBrk="1" fontAlgn="base" hangingPunct="1">
              <a:spcBef>
                <a:spcPct val="20000"/>
              </a:spcBef>
              <a:spcAft>
                <a:spcPct val="0"/>
              </a:spcAft>
              <a:buClr>
                <a:srgbClr val="41A336"/>
              </a:buClr>
              <a:buFont typeface="Arial"/>
              <a:buChar char="•"/>
              <a:defRPr sz="2000" b="0" i="0" kern="1200">
                <a:solidFill>
                  <a:srgbClr val="2E3135"/>
                </a:solidFill>
                <a:latin typeface="Verdana"/>
                <a:ea typeface="Geneva" charset="0"/>
                <a:cs typeface="Verdana"/>
              </a:defRPr>
            </a:lvl2pPr>
            <a:lvl3pPr marL="990000" indent="-228600" algn="l" defTabSz="457200" rtl="0" eaLnBrk="1" fontAlgn="base" hangingPunct="1">
              <a:spcBef>
                <a:spcPct val="20000"/>
              </a:spcBef>
              <a:spcAft>
                <a:spcPct val="0"/>
              </a:spcAft>
              <a:buClr>
                <a:srgbClr val="41A336"/>
              </a:buClr>
              <a:buFont typeface="Arial"/>
              <a:buChar char="•"/>
              <a:defRPr sz="1800" b="0" i="0" kern="1200">
                <a:solidFill>
                  <a:srgbClr val="2E3135"/>
                </a:solidFill>
                <a:latin typeface="Verdana"/>
                <a:ea typeface="Geneva" charset="0"/>
                <a:cs typeface="Verdana"/>
              </a:defRPr>
            </a:lvl3pPr>
            <a:lvl4pPr marL="1260000" indent="-228600" algn="l" defTabSz="457200" rtl="0" eaLnBrk="1" fontAlgn="base" hangingPunct="1">
              <a:spcBef>
                <a:spcPct val="20000"/>
              </a:spcBef>
              <a:spcAft>
                <a:spcPct val="0"/>
              </a:spcAft>
              <a:buClr>
                <a:srgbClr val="41A336"/>
              </a:buClr>
              <a:buFont typeface="Arial"/>
              <a:buChar char="•"/>
              <a:defRPr sz="1600" b="0" i="0" kern="1200">
                <a:solidFill>
                  <a:srgbClr val="2E3135"/>
                </a:solidFill>
                <a:latin typeface="Verdana"/>
                <a:ea typeface="Geneva" charset="0"/>
                <a:cs typeface="Verdana"/>
              </a:defRPr>
            </a:lvl4pPr>
            <a:lvl5pPr marL="1530000" indent="-228600" algn="l" defTabSz="457200" rtl="0" eaLnBrk="1" fontAlgn="base" hangingPunct="1">
              <a:spcBef>
                <a:spcPct val="20000"/>
              </a:spcBef>
              <a:spcAft>
                <a:spcPct val="0"/>
              </a:spcAft>
              <a:buClr>
                <a:srgbClr val="41A336"/>
              </a:buClr>
              <a:buFont typeface="Arial"/>
              <a:buChar char="•"/>
              <a:defRPr sz="1000" b="0" i="0" kern="1200">
                <a:solidFill>
                  <a:srgbClr val="2E3135"/>
                </a:solidFill>
                <a:latin typeface="Verdana"/>
                <a:ea typeface="Geneva"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BE" b="1"/>
              <a:t>Renforcer la valeur de proximité</a:t>
            </a:r>
          </a:p>
          <a:p>
            <a:endParaRPr lang="fr-BE"/>
          </a:p>
          <a:p>
            <a:pPr marL="342900" indent="-342900">
              <a:buFontTx/>
              <a:buChar char="-"/>
            </a:pPr>
            <a:r>
              <a:rPr lang="fr-BE"/>
              <a:t>Entre les </a:t>
            </a:r>
            <a:r>
              <a:rPr lang="fr-BE" err="1"/>
              <a:t>étudiant-es</a:t>
            </a:r>
            <a:endParaRPr lang="fr-BE"/>
          </a:p>
          <a:p>
            <a:pPr marL="342900" indent="-342900">
              <a:buFontTx/>
              <a:buChar char="-"/>
            </a:pPr>
            <a:r>
              <a:rPr lang="fr-BE"/>
              <a:t>Avec l’</a:t>
            </a:r>
            <a:r>
              <a:rPr lang="fr-BE" err="1"/>
              <a:t>enseignant-e</a:t>
            </a:r>
            <a:endParaRPr lang="fr-BE"/>
          </a:p>
          <a:p>
            <a:pPr marL="342900" indent="-342900">
              <a:buFontTx/>
              <a:buChar char="-"/>
            </a:pPr>
            <a:endParaRPr lang="fr-BE"/>
          </a:p>
          <a:p>
            <a:pPr marL="342900" indent="-342900">
              <a:buFontTx/>
              <a:buChar char="-"/>
            </a:pPr>
            <a:endParaRPr lang="fr-BE"/>
          </a:p>
        </p:txBody>
      </p:sp>
      <p:pic>
        <p:nvPicPr>
          <p:cNvPr id="18" name="Graphique 17" descr="Enfants contour">
            <a:extLst>
              <a:ext uri="{FF2B5EF4-FFF2-40B4-BE49-F238E27FC236}">
                <a16:creationId xmlns:a16="http://schemas.microsoft.com/office/drawing/2014/main" id="{962F3BD6-D7CE-7325-6F5A-5DB3291B81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65751" y="4466105"/>
            <a:ext cx="914400" cy="914400"/>
          </a:xfrm>
          <a:prstGeom prst="rect">
            <a:avLst/>
          </a:prstGeom>
        </p:spPr>
      </p:pic>
    </p:spTree>
    <p:extLst>
      <p:ext uri="{BB962C8B-B14F-4D97-AF65-F5344CB8AC3E}">
        <p14:creationId xmlns:p14="http://schemas.microsoft.com/office/powerpoint/2010/main" val="2404410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EECA9-2041-55DB-DA58-B30869BB6346}"/>
              </a:ext>
            </a:extLst>
          </p:cNvPr>
          <p:cNvSpPr>
            <a:spLocks noGrp="1"/>
          </p:cNvSpPr>
          <p:nvPr>
            <p:ph type="title"/>
          </p:nvPr>
        </p:nvSpPr>
        <p:spPr>
          <a:xfrm>
            <a:off x="661790" y="274638"/>
            <a:ext cx="10920609" cy="673629"/>
          </a:xfrm>
        </p:spPr>
        <p:txBody>
          <a:bodyPr>
            <a:normAutofit/>
          </a:bodyPr>
          <a:lstStyle/>
          <a:p>
            <a:r>
              <a:rPr lang="fr-BE"/>
              <a:t>Structure : les balises (2)</a:t>
            </a:r>
          </a:p>
        </p:txBody>
      </p:sp>
      <p:sp>
        <p:nvSpPr>
          <p:cNvPr id="4" name="Espace réservé de la date 3">
            <a:extLst>
              <a:ext uri="{FF2B5EF4-FFF2-40B4-BE49-F238E27FC236}">
                <a16:creationId xmlns:a16="http://schemas.microsoft.com/office/drawing/2014/main" id="{DAA69410-5CE1-E5CE-2F76-D635CC36C37C}"/>
              </a:ext>
            </a:extLst>
          </p:cNvPr>
          <p:cNvSpPr>
            <a:spLocks noGrp="1"/>
          </p:cNvSpPr>
          <p:nvPr>
            <p:ph type="dt" sz="half" idx="13"/>
          </p:nvPr>
        </p:nvSpPr>
        <p:spPr>
          <a:xfrm>
            <a:off x="267343" y="6587998"/>
            <a:ext cx="1648807" cy="281046"/>
          </a:xfrm>
        </p:spPr>
        <p:txBody>
          <a:bodyPr>
            <a:normAutofit/>
          </a:bodyPr>
          <a:lstStyle/>
          <a:p>
            <a:pPr>
              <a:spcAft>
                <a:spcPts val="600"/>
              </a:spcAft>
            </a:pPr>
            <a:fld id="{742C0FE2-9683-0648-947E-119A1548F868}" type="datetime1">
              <a:rPr lang="fr-BE" smtClean="0"/>
              <a:pPr>
                <a:spcAft>
                  <a:spcPts val="600"/>
                </a:spcAft>
              </a:pPr>
              <a:t>03-05-23</a:t>
            </a:fld>
            <a:endParaRPr lang="fr-FR"/>
          </a:p>
        </p:txBody>
      </p:sp>
      <p:sp>
        <p:nvSpPr>
          <p:cNvPr id="3" name="Espace réservé du contenu 2">
            <a:extLst>
              <a:ext uri="{FF2B5EF4-FFF2-40B4-BE49-F238E27FC236}">
                <a16:creationId xmlns:a16="http://schemas.microsoft.com/office/drawing/2014/main" id="{BD18D800-00AB-9E8A-6F8B-C8996A53F552}"/>
              </a:ext>
            </a:extLst>
          </p:cNvPr>
          <p:cNvSpPr>
            <a:spLocks noGrp="1"/>
          </p:cNvSpPr>
          <p:nvPr>
            <p:ph idx="1"/>
          </p:nvPr>
        </p:nvSpPr>
        <p:spPr>
          <a:xfrm>
            <a:off x="422601" y="1233767"/>
            <a:ext cx="9421487" cy="1990166"/>
          </a:xfrm>
        </p:spPr>
        <p:txBody>
          <a:bodyPr/>
          <a:lstStyle/>
          <a:p>
            <a:r>
              <a:rPr lang="fr-BE" b="1"/>
              <a:t>Elargir la palette des modalités d’évaluation des acquis des </a:t>
            </a:r>
            <a:r>
              <a:rPr lang="fr-BE" b="1" err="1"/>
              <a:t>étudiant-es</a:t>
            </a:r>
            <a:endParaRPr lang="fr-BE" b="1"/>
          </a:p>
          <a:p>
            <a:endParaRPr lang="fr-BE"/>
          </a:p>
          <a:p>
            <a:pPr marL="342900" indent="-342900">
              <a:buFontTx/>
              <a:buChar char="-"/>
            </a:pPr>
            <a:r>
              <a:rPr lang="fr-BE"/>
              <a:t>Inspirer de nouveaux modes </a:t>
            </a:r>
          </a:p>
          <a:p>
            <a:pPr marL="342900" indent="-342900">
              <a:buFontTx/>
              <a:buChar char="-"/>
            </a:pPr>
            <a:r>
              <a:rPr lang="fr-BE"/>
              <a:t>Centrer sur la compréhension</a:t>
            </a:r>
          </a:p>
          <a:p>
            <a:pPr marL="342900" indent="-342900">
              <a:buFontTx/>
              <a:buChar char="-"/>
            </a:pPr>
            <a:endParaRPr lang="fr-BE"/>
          </a:p>
          <a:p>
            <a:pPr marL="342900" indent="-342900">
              <a:buFontTx/>
              <a:buChar char="-"/>
            </a:pPr>
            <a:endParaRPr lang="fr-BE"/>
          </a:p>
        </p:txBody>
      </p:sp>
      <p:pic>
        <p:nvPicPr>
          <p:cNvPr id="14" name="Graphique 13" descr="Carte avec repère contour">
            <a:extLst>
              <a:ext uri="{FF2B5EF4-FFF2-40B4-BE49-F238E27FC236}">
                <a16:creationId xmlns:a16="http://schemas.microsoft.com/office/drawing/2014/main" id="{8CC917F9-4D2D-D4DB-1E48-69230F351C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65751" y="154252"/>
            <a:ext cx="914400" cy="914400"/>
          </a:xfrm>
          <a:prstGeom prst="rect">
            <a:avLst/>
          </a:prstGeom>
        </p:spPr>
      </p:pic>
      <p:pic>
        <p:nvPicPr>
          <p:cNvPr id="7" name="Graphique 6" descr="Évaluation 3 étoiles contour">
            <a:extLst>
              <a:ext uri="{FF2B5EF4-FFF2-40B4-BE49-F238E27FC236}">
                <a16:creationId xmlns:a16="http://schemas.microsoft.com/office/drawing/2014/main" id="{A65840B3-4B79-5B1C-91EE-EA420C1A61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44088" y="997214"/>
            <a:ext cx="914400" cy="914400"/>
          </a:xfrm>
          <a:prstGeom prst="rect">
            <a:avLst/>
          </a:prstGeom>
        </p:spPr>
      </p:pic>
      <p:sp>
        <p:nvSpPr>
          <p:cNvPr id="12" name="Espace réservé du contenu 2">
            <a:extLst>
              <a:ext uri="{FF2B5EF4-FFF2-40B4-BE49-F238E27FC236}">
                <a16:creationId xmlns:a16="http://schemas.microsoft.com/office/drawing/2014/main" id="{D317F68C-FC5B-626B-0591-6D3DC8312290}"/>
              </a:ext>
            </a:extLst>
          </p:cNvPr>
          <p:cNvSpPr txBox="1">
            <a:spLocks/>
          </p:cNvSpPr>
          <p:nvPr/>
        </p:nvSpPr>
        <p:spPr>
          <a:xfrm>
            <a:off x="1808488" y="3509433"/>
            <a:ext cx="10131098" cy="1922930"/>
          </a:xfrm>
          <a:prstGeom prst="rect">
            <a:avLst/>
          </a:prstGeom>
        </p:spPr>
        <p:txBody>
          <a:bodyPr/>
          <a:lstStyle>
            <a:lvl1pPr marL="0" indent="0" algn="l" defTabSz="457200" rtl="0" eaLnBrk="1" fontAlgn="base" hangingPunct="1">
              <a:spcBef>
                <a:spcPct val="20000"/>
              </a:spcBef>
              <a:spcAft>
                <a:spcPct val="0"/>
              </a:spcAft>
              <a:buClr>
                <a:srgbClr val="305291"/>
              </a:buClr>
              <a:buFont typeface="Arial"/>
              <a:buNone/>
              <a:defRPr sz="2400" kern="1200">
                <a:solidFill>
                  <a:srgbClr val="474746"/>
                </a:solidFill>
                <a:latin typeface="+mj-lt"/>
                <a:ea typeface="ＭＳ Ｐゴシック" charset="0"/>
                <a:cs typeface="Geneva" charset="0"/>
              </a:defRPr>
            </a:lvl1pPr>
            <a:lvl2pPr marL="720000" indent="-285750" algn="l" defTabSz="457200" rtl="0" eaLnBrk="1" fontAlgn="base" hangingPunct="1">
              <a:spcBef>
                <a:spcPct val="20000"/>
              </a:spcBef>
              <a:spcAft>
                <a:spcPct val="0"/>
              </a:spcAft>
              <a:buClr>
                <a:srgbClr val="41A336"/>
              </a:buClr>
              <a:buFont typeface="Arial"/>
              <a:buChar char="•"/>
              <a:defRPr sz="2000" b="0" i="0" kern="1200">
                <a:solidFill>
                  <a:srgbClr val="2E3135"/>
                </a:solidFill>
                <a:latin typeface="Verdana"/>
                <a:ea typeface="Geneva" charset="0"/>
                <a:cs typeface="Verdana"/>
              </a:defRPr>
            </a:lvl2pPr>
            <a:lvl3pPr marL="990000" indent="-228600" algn="l" defTabSz="457200" rtl="0" eaLnBrk="1" fontAlgn="base" hangingPunct="1">
              <a:spcBef>
                <a:spcPct val="20000"/>
              </a:spcBef>
              <a:spcAft>
                <a:spcPct val="0"/>
              </a:spcAft>
              <a:buClr>
                <a:srgbClr val="41A336"/>
              </a:buClr>
              <a:buFont typeface="Arial"/>
              <a:buChar char="•"/>
              <a:defRPr sz="1800" b="0" i="0" kern="1200">
                <a:solidFill>
                  <a:srgbClr val="2E3135"/>
                </a:solidFill>
                <a:latin typeface="Verdana"/>
                <a:ea typeface="Geneva" charset="0"/>
                <a:cs typeface="Verdana"/>
              </a:defRPr>
            </a:lvl3pPr>
            <a:lvl4pPr marL="1260000" indent="-228600" algn="l" defTabSz="457200" rtl="0" eaLnBrk="1" fontAlgn="base" hangingPunct="1">
              <a:spcBef>
                <a:spcPct val="20000"/>
              </a:spcBef>
              <a:spcAft>
                <a:spcPct val="0"/>
              </a:spcAft>
              <a:buClr>
                <a:srgbClr val="41A336"/>
              </a:buClr>
              <a:buFont typeface="Arial"/>
              <a:buChar char="•"/>
              <a:defRPr sz="1600" b="0" i="0" kern="1200">
                <a:solidFill>
                  <a:srgbClr val="2E3135"/>
                </a:solidFill>
                <a:latin typeface="Verdana"/>
                <a:ea typeface="Geneva" charset="0"/>
                <a:cs typeface="Verdana"/>
              </a:defRPr>
            </a:lvl4pPr>
            <a:lvl5pPr marL="1530000" indent="-228600" algn="l" defTabSz="457200" rtl="0" eaLnBrk="1" fontAlgn="base" hangingPunct="1">
              <a:spcBef>
                <a:spcPct val="20000"/>
              </a:spcBef>
              <a:spcAft>
                <a:spcPct val="0"/>
              </a:spcAft>
              <a:buClr>
                <a:srgbClr val="41A336"/>
              </a:buClr>
              <a:buFont typeface="Arial"/>
              <a:buChar char="•"/>
              <a:defRPr sz="1000" b="0" i="0" kern="1200">
                <a:solidFill>
                  <a:srgbClr val="2E3135"/>
                </a:solidFill>
                <a:latin typeface="Verdana"/>
                <a:ea typeface="Geneva"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BE" b="1"/>
              <a:t>Promouvoir une attention à l’ouverture au monde et un souci d’égalité sociale</a:t>
            </a:r>
          </a:p>
          <a:p>
            <a:endParaRPr lang="fr-BE"/>
          </a:p>
          <a:p>
            <a:pPr marL="342900" indent="-342900">
              <a:buFontTx/>
              <a:buChar char="-"/>
            </a:pPr>
            <a:r>
              <a:rPr lang="fr-BE"/>
              <a:t>Ouverture</a:t>
            </a:r>
          </a:p>
          <a:p>
            <a:pPr marL="342900" indent="-342900">
              <a:buFontTx/>
              <a:buChar char="-"/>
            </a:pPr>
            <a:r>
              <a:rPr lang="fr-BE"/>
              <a:t>Garantir l’accès aux nouvelles modalités d’enseignement à tous</a:t>
            </a:r>
          </a:p>
          <a:p>
            <a:pPr marL="342900" indent="-342900">
              <a:buFontTx/>
              <a:buChar char="-"/>
            </a:pPr>
            <a:endParaRPr lang="fr-BE"/>
          </a:p>
          <a:p>
            <a:pPr marL="342900" indent="-342900">
              <a:buFontTx/>
              <a:buChar char="-"/>
            </a:pPr>
            <a:endParaRPr lang="fr-BE"/>
          </a:p>
        </p:txBody>
      </p:sp>
      <p:pic>
        <p:nvPicPr>
          <p:cNvPr id="13" name="Graphique 12" descr="Globe contour">
            <a:extLst>
              <a:ext uri="{FF2B5EF4-FFF2-40B4-BE49-F238E27FC236}">
                <a16:creationId xmlns:a16="http://schemas.microsoft.com/office/drawing/2014/main" id="{E299AC6B-6ACB-1E0F-437E-13786DC949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1790" y="4292752"/>
            <a:ext cx="914400" cy="914400"/>
          </a:xfrm>
          <a:prstGeom prst="rect">
            <a:avLst/>
          </a:prstGeom>
        </p:spPr>
      </p:pic>
    </p:spTree>
    <p:extLst>
      <p:ext uri="{BB962C8B-B14F-4D97-AF65-F5344CB8AC3E}">
        <p14:creationId xmlns:p14="http://schemas.microsoft.com/office/powerpoint/2010/main" val="221925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BEECA9-2041-55DB-DA58-B30869BB6346}"/>
              </a:ext>
            </a:extLst>
          </p:cNvPr>
          <p:cNvSpPr>
            <a:spLocks noGrp="1"/>
          </p:cNvSpPr>
          <p:nvPr>
            <p:ph type="title"/>
          </p:nvPr>
        </p:nvSpPr>
        <p:spPr>
          <a:xfrm>
            <a:off x="661790" y="274638"/>
            <a:ext cx="10920609" cy="673629"/>
          </a:xfrm>
        </p:spPr>
        <p:txBody>
          <a:bodyPr>
            <a:normAutofit/>
          </a:bodyPr>
          <a:lstStyle/>
          <a:p>
            <a:r>
              <a:rPr lang="fr-BE"/>
              <a:t>Structure : les balises (3)</a:t>
            </a:r>
          </a:p>
        </p:txBody>
      </p:sp>
      <p:sp>
        <p:nvSpPr>
          <p:cNvPr id="4" name="Espace réservé de la date 3">
            <a:extLst>
              <a:ext uri="{FF2B5EF4-FFF2-40B4-BE49-F238E27FC236}">
                <a16:creationId xmlns:a16="http://schemas.microsoft.com/office/drawing/2014/main" id="{DAA69410-5CE1-E5CE-2F76-D635CC36C37C}"/>
              </a:ext>
            </a:extLst>
          </p:cNvPr>
          <p:cNvSpPr>
            <a:spLocks noGrp="1"/>
          </p:cNvSpPr>
          <p:nvPr>
            <p:ph type="dt" sz="half" idx="13"/>
          </p:nvPr>
        </p:nvSpPr>
        <p:spPr>
          <a:xfrm>
            <a:off x="267343" y="6587998"/>
            <a:ext cx="1648807" cy="281046"/>
          </a:xfrm>
        </p:spPr>
        <p:txBody>
          <a:bodyPr>
            <a:normAutofit/>
          </a:bodyPr>
          <a:lstStyle/>
          <a:p>
            <a:pPr>
              <a:spcAft>
                <a:spcPts val="600"/>
              </a:spcAft>
            </a:pPr>
            <a:fld id="{742C0FE2-9683-0648-947E-119A1548F868}" type="datetime1">
              <a:rPr lang="fr-BE" smtClean="0"/>
              <a:pPr>
                <a:spcAft>
                  <a:spcPts val="600"/>
                </a:spcAft>
              </a:pPr>
              <a:t>03-05-23</a:t>
            </a:fld>
            <a:endParaRPr lang="fr-FR"/>
          </a:p>
        </p:txBody>
      </p:sp>
      <p:sp>
        <p:nvSpPr>
          <p:cNvPr id="3" name="Espace réservé du contenu 2">
            <a:extLst>
              <a:ext uri="{FF2B5EF4-FFF2-40B4-BE49-F238E27FC236}">
                <a16:creationId xmlns:a16="http://schemas.microsoft.com/office/drawing/2014/main" id="{BD18D800-00AB-9E8A-6F8B-C8996A53F552}"/>
              </a:ext>
            </a:extLst>
          </p:cNvPr>
          <p:cNvSpPr>
            <a:spLocks noGrp="1"/>
          </p:cNvSpPr>
          <p:nvPr>
            <p:ph idx="1"/>
          </p:nvPr>
        </p:nvSpPr>
        <p:spPr>
          <a:xfrm>
            <a:off x="661790" y="2245019"/>
            <a:ext cx="10131098" cy="1922930"/>
          </a:xfrm>
        </p:spPr>
        <p:txBody>
          <a:bodyPr/>
          <a:lstStyle/>
          <a:p>
            <a:r>
              <a:rPr lang="fr-BE" b="1"/>
              <a:t>Favoriser la démarche SOTL (</a:t>
            </a:r>
            <a:r>
              <a:rPr lang="fr-BE" b="1" err="1"/>
              <a:t>Scholarship</a:t>
            </a:r>
            <a:r>
              <a:rPr lang="fr-BE" b="1"/>
              <a:t> of </a:t>
            </a:r>
            <a:r>
              <a:rPr lang="fr-BE" b="1" err="1"/>
              <a:t>Teaching</a:t>
            </a:r>
            <a:r>
              <a:rPr lang="fr-BE" b="1"/>
              <a:t> and Learning)</a:t>
            </a:r>
          </a:p>
          <a:p>
            <a:endParaRPr lang="fr-BE"/>
          </a:p>
          <a:p>
            <a:pPr marL="342900" indent="-342900">
              <a:buFontTx/>
              <a:buChar char="-"/>
            </a:pPr>
            <a:r>
              <a:rPr lang="fr-BE"/>
              <a:t>Voir son enseignement comme un objet de « recherche »</a:t>
            </a:r>
          </a:p>
          <a:p>
            <a:pPr marL="342900" indent="-342900">
              <a:buFontTx/>
              <a:buChar char="-"/>
            </a:pPr>
            <a:r>
              <a:rPr lang="fr-BE"/>
              <a:t>Mesure de la qualité des innovations pédagogiques</a:t>
            </a:r>
          </a:p>
          <a:p>
            <a:pPr marL="342900" indent="-342900">
              <a:buFontTx/>
              <a:buChar char="-"/>
            </a:pPr>
            <a:endParaRPr lang="fr-BE"/>
          </a:p>
          <a:p>
            <a:pPr marL="342900" indent="-342900">
              <a:buFontTx/>
              <a:buChar char="-"/>
            </a:pPr>
            <a:endParaRPr lang="fr-BE"/>
          </a:p>
        </p:txBody>
      </p:sp>
      <p:pic>
        <p:nvPicPr>
          <p:cNvPr id="14" name="Graphique 13" descr="Carte avec repère contour">
            <a:extLst>
              <a:ext uri="{FF2B5EF4-FFF2-40B4-BE49-F238E27FC236}">
                <a16:creationId xmlns:a16="http://schemas.microsoft.com/office/drawing/2014/main" id="{8CC917F9-4D2D-D4DB-1E48-69230F351C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65751" y="154252"/>
            <a:ext cx="914400" cy="914400"/>
          </a:xfrm>
          <a:prstGeom prst="rect">
            <a:avLst/>
          </a:prstGeom>
        </p:spPr>
      </p:pic>
      <p:pic>
        <p:nvPicPr>
          <p:cNvPr id="7" name="Graphique 6" descr="Loupe contour">
            <a:extLst>
              <a:ext uri="{FF2B5EF4-FFF2-40B4-BE49-F238E27FC236}">
                <a16:creationId xmlns:a16="http://schemas.microsoft.com/office/drawing/2014/main" id="{248C6F9A-72D5-4A14-C3B5-321908AEAA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82050" y="3206484"/>
            <a:ext cx="914400" cy="914400"/>
          </a:xfrm>
          <a:prstGeom prst="rect">
            <a:avLst/>
          </a:prstGeom>
        </p:spPr>
      </p:pic>
    </p:spTree>
    <p:extLst>
      <p:ext uri="{BB962C8B-B14F-4D97-AF65-F5344CB8AC3E}">
        <p14:creationId xmlns:p14="http://schemas.microsoft.com/office/powerpoint/2010/main" val="3662764295"/>
      </p:ext>
    </p:extLst>
  </p:cSld>
  <p:clrMapOvr>
    <a:masterClrMapping/>
  </p:clrMapOvr>
</p:sld>
</file>

<file path=ppt/theme/theme1.xml><?xml version="1.0" encoding="utf-8"?>
<a:theme xmlns:a="http://schemas.openxmlformats.org/drawingml/2006/main" name="UNamur 2018">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amur 2018" id="{23C56013-BDC5-8C42-8BCF-D10BF20C1651}" vid="{3D12820A-6AC2-134F-A67C-CA8F3F000364}"/>
    </a:ext>
  </a:extLst>
</a:theme>
</file>

<file path=ppt/theme/theme2.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bb9f5c3-c6e7-4f1f-9a30-83513df25fe2" xsi:nil="true"/>
    <lcf76f155ced4ddcb4097134ff3c332f xmlns="3ac39361-0374-4f45-a76f-58d31ef298ab">
      <Terms xmlns="http://schemas.microsoft.com/office/infopath/2007/PartnerControls"/>
    </lcf76f155ced4ddcb4097134ff3c332f>
    <Dateetheure xmlns="3ac39361-0374-4f45-a76f-58d31ef298ab" xsi:nil="true"/>
    <SharedWithUsers xmlns="dbb9f5c3-c6e7-4f1f-9a30-83513df25fe2">
      <UserInfo>
        <DisplayName>Clara Depommier</DisplayName>
        <AccountId>32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C5EEE010409B4EB9A29231E051760D" ma:contentTypeVersion="16" ma:contentTypeDescription="Crée un document." ma:contentTypeScope="" ma:versionID="bb4e74421d2bbb9c54c52e2fe2682c36">
  <xsd:schema xmlns:xsd="http://www.w3.org/2001/XMLSchema" xmlns:xs="http://www.w3.org/2001/XMLSchema" xmlns:p="http://schemas.microsoft.com/office/2006/metadata/properties" xmlns:ns2="3ac39361-0374-4f45-a76f-58d31ef298ab" xmlns:ns3="dbb9f5c3-c6e7-4f1f-9a30-83513df25fe2" targetNamespace="http://schemas.microsoft.com/office/2006/metadata/properties" ma:root="true" ma:fieldsID="792fc8fb872e773a720c476baaa1b52e" ns2:_="" ns3:_="">
    <xsd:import namespace="3ac39361-0374-4f45-a76f-58d31ef298ab"/>
    <xsd:import namespace="dbb9f5c3-c6e7-4f1f-9a30-83513df25fe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Dateetheure" minOccurs="0"/>
                <xsd:element ref="ns3:SharedWithUsers" minOccurs="0"/>
                <xsd:element ref="ns3:SharedWithDetails"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c39361-0374-4f45-a76f-58d31ef298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c73016ee-f6f3-49f5-9926-fe02af74ff84"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Dateetheure" ma:index="18" nillable="true" ma:displayName="Date et heure" ma:format="DateTime" ma:internalName="Dateetheure">
      <xsd:simpleType>
        <xsd:restriction base="dms:DateTime"/>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b9f5c3-c6e7-4f1f-9a30-83513df25fe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68a04e2-6d6d-4b04-bf46-1b809a2b9b7b}" ma:internalName="TaxCatchAll" ma:showField="CatchAllData" ma:web="dbb9f5c3-c6e7-4f1f-9a30-83513df25fe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B5F778-53F8-4DF3-A4A3-6F187B5879A4}">
  <ds:schemaRefs>
    <ds:schemaRef ds:uri="http://schemas.microsoft.com/sharepoint/v3/contenttype/forms"/>
  </ds:schemaRefs>
</ds:datastoreItem>
</file>

<file path=customXml/itemProps2.xml><?xml version="1.0" encoding="utf-8"?>
<ds:datastoreItem xmlns:ds="http://schemas.openxmlformats.org/officeDocument/2006/customXml" ds:itemID="{3DEB76B2-FCED-4A8C-8764-AB028C93B675}">
  <ds:schemaRefs>
    <ds:schemaRef ds:uri="3ac39361-0374-4f45-a76f-58d31ef298ab"/>
    <ds:schemaRef ds:uri="dbb9f5c3-c6e7-4f1f-9a30-83513df25fe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E923387-A0EC-447C-B242-C49B05872594}"/>
</file>

<file path=docProps/app.xml><?xml version="1.0" encoding="utf-8"?>
<Properties xmlns="http://schemas.openxmlformats.org/officeDocument/2006/extended-properties" xmlns:vt="http://schemas.openxmlformats.org/officeDocument/2006/docPropsVTypes">
  <Template>UNamur 2018</Template>
  <TotalTime>36</TotalTime>
  <Words>2593</Words>
  <Application>Microsoft Office PowerPoint</Application>
  <PresentationFormat>Grand écran</PresentationFormat>
  <Paragraphs>266</Paragraphs>
  <Slides>17</Slides>
  <Notes>15</Notes>
  <HiddenSlides>1</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17</vt:i4>
      </vt:variant>
    </vt:vector>
  </HeadingPairs>
  <TitlesOfParts>
    <vt:vector size="25" baseType="lpstr">
      <vt:lpstr>Arial</vt:lpstr>
      <vt:lpstr>Calibri</vt:lpstr>
      <vt:lpstr>Segoe UI</vt:lpstr>
      <vt:lpstr>Symbol</vt:lpstr>
      <vt:lpstr>Times New Roman</vt:lpstr>
      <vt:lpstr>Verdana</vt:lpstr>
      <vt:lpstr>UNamur 2018</vt:lpstr>
      <vt:lpstr>1_Conception personnalisée</vt:lpstr>
      <vt:lpstr>L’innovation pédagogique, pourquoi et pour qui ?</vt:lpstr>
      <vt:lpstr>Pédagogie Universitaire Namuroise en Changement  Notre équipe  </vt:lpstr>
      <vt:lpstr>Constat institutionnel</vt:lpstr>
      <vt:lpstr>Construire un plan, lentement...</vt:lpstr>
      <vt:lpstr>Présentation PowerPoint</vt:lpstr>
      <vt:lpstr>Structure : les enjeux</vt:lpstr>
      <vt:lpstr>Structure : les balises (1)</vt:lpstr>
      <vt:lpstr>Structure : les balises (2)</vt:lpstr>
      <vt:lpstr>Structure : les balises (3)</vt:lpstr>
      <vt:lpstr>Structure : l’opérationnalisation</vt:lpstr>
      <vt:lpstr> Définition d’innovation pédagogique </vt:lpstr>
      <vt:lpstr>Chantier : le tour des pratiques innovantes</vt:lpstr>
      <vt:lpstr>Réflexion sur la définition d’innovation pédagogique</vt:lpstr>
      <vt:lpstr>Rayonnement de l’innovation pédagogique</vt:lpstr>
      <vt:lpstr>Rayonnement de l’innovation pédagogique</vt:lpstr>
      <vt:lpstr>Nous sommes à l'écoute de vos questions</vt:lpstr>
      <vt:lpstr>Références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Comité de Pilotage PUNCH</dc:title>
  <dc:creator>guillaume.mele@unamur.be</dc:creator>
  <cp:lastModifiedBy>Amélie Tonneau</cp:lastModifiedBy>
  <cp:revision>1</cp:revision>
  <dcterms:created xsi:type="dcterms:W3CDTF">2018-09-21T07:04:29Z</dcterms:created>
  <dcterms:modified xsi:type="dcterms:W3CDTF">2023-05-03T15:01:01Z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0x010100F2C5EEE010409B4EB9A29231E051760D</vt:lpwstr>
  </property>
  <property fmtid="{D5CDD505-2E9C-101B-9397-08002B2CF9AE}" pid="3" name="MediaServiceImageTags">
    <vt:lpwstr/>
  </property>
</Properties>
</file>