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54" r:id="rId2"/>
    <p:sldMasterId id="2147483652" r:id="rId3"/>
  </p:sldMasterIdLst>
  <p:notesMasterIdLst>
    <p:notesMasterId r:id="rId45"/>
  </p:notesMasterIdLst>
  <p:handoutMasterIdLst>
    <p:handoutMasterId r:id="rId46"/>
  </p:handoutMasterIdLst>
  <p:sldIdLst>
    <p:sldId id="257" r:id="rId4"/>
    <p:sldId id="275" r:id="rId5"/>
    <p:sldId id="266" r:id="rId6"/>
    <p:sldId id="460" r:id="rId7"/>
    <p:sldId id="348" r:id="rId8"/>
    <p:sldId id="424" r:id="rId9"/>
    <p:sldId id="425" r:id="rId10"/>
    <p:sldId id="426" r:id="rId11"/>
    <p:sldId id="427" r:id="rId12"/>
    <p:sldId id="429" r:id="rId13"/>
    <p:sldId id="430" r:id="rId14"/>
    <p:sldId id="432" r:id="rId15"/>
    <p:sldId id="433" r:id="rId16"/>
    <p:sldId id="436" r:id="rId17"/>
    <p:sldId id="385" r:id="rId18"/>
    <p:sldId id="417" r:id="rId19"/>
    <p:sldId id="547" r:id="rId20"/>
    <p:sldId id="407" r:id="rId21"/>
    <p:sldId id="445" r:id="rId22"/>
    <p:sldId id="451" r:id="rId23"/>
    <p:sldId id="408" r:id="rId24"/>
    <p:sldId id="473" r:id="rId25"/>
    <p:sldId id="501" r:id="rId26"/>
    <p:sldId id="481" r:id="rId27"/>
    <p:sldId id="489" r:id="rId28"/>
    <p:sldId id="505" r:id="rId29"/>
    <p:sldId id="388" r:id="rId30"/>
    <p:sldId id="389" r:id="rId31"/>
    <p:sldId id="563" r:id="rId32"/>
    <p:sldId id="511" r:id="rId33"/>
    <p:sldId id="513" r:id="rId34"/>
    <p:sldId id="514" r:id="rId35"/>
    <p:sldId id="518" r:id="rId36"/>
    <p:sldId id="523" r:id="rId37"/>
    <p:sldId id="441" r:id="rId38"/>
    <p:sldId id="392" r:id="rId39"/>
    <p:sldId id="560" r:id="rId40"/>
    <p:sldId id="562" r:id="rId41"/>
    <p:sldId id="301" r:id="rId42"/>
    <p:sldId id="553" r:id="rId43"/>
    <p:sldId id="289" r:id="rId44"/>
  </p:sldIdLst>
  <p:sldSz cx="9144000" cy="6858000" type="screen4x3"/>
  <p:notesSz cx="6858000" cy="9144000"/>
  <p:defaultTextStyle>
    <a:defPPr>
      <a:defRPr lang="fr-FR"/>
    </a:defPPr>
    <a:lvl1pPr algn="l" defTabSz="457200"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1pPr>
    <a:lvl2pPr marL="457200" algn="l" defTabSz="457200"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2pPr>
    <a:lvl3pPr marL="914400" algn="l" defTabSz="457200"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3pPr>
    <a:lvl4pPr marL="1371600" algn="l" defTabSz="457200"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4pPr>
    <a:lvl5pPr marL="1828800" algn="l" defTabSz="457200"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1A336"/>
    <a:srgbClr val="55AB26"/>
    <a:srgbClr val="449535"/>
    <a:srgbClr val="2E3135"/>
    <a:srgbClr val="00478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Style moyen 2 - Accentuation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10A1B5D5-9B99-4C35-A422-299274C87663}" styleName="Style moyen 1 - Accentuation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Style moyen 2 - Accentuation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EB344D84-9AFB-497E-A393-DC336BA19D2E}" styleName="Style moyen 3 - Accentuation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D7AC3CCA-C797-4891-BE02-D94E43425B78}" styleName="Style moyen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2A488322-F2BA-4B5B-9748-0D474271808F}" styleName="Style moyen 3 - Accentuation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08FB837D-C827-4EFA-A057-4D05807E0F7C}" styleName="Style à thème 1 - Accentuation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638B1855-1B75-4FBE-930C-398BA8C253C6}" styleName="Style à thème 2 - Accentuation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E3FDE45-AF77-4B5C-9715-49D594BDF05E}" styleName="Style léger 1 - Accentuation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912C8C85-51F0-491E-9774-3900AFEF0FD7}" styleName="Style léger 2 - Accentuation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E8B1032C-EA38-4F05-BA0D-38AFFFC7BED3}" styleName="Style léger 3 - Accentuation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90" d="100"/>
          <a:sy n="90" d="100"/>
        </p:scale>
        <p:origin x="-217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46" Type="http://schemas.openxmlformats.org/officeDocument/2006/relationships/handoutMaster" Target="handoutMasters/handoutMaster1.xml"/><Relationship Id="rId47" Type="http://schemas.openxmlformats.org/officeDocument/2006/relationships/printerSettings" Target="printerSettings/printerSettings1.bin"/><Relationship Id="rId48" Type="http://schemas.openxmlformats.org/officeDocument/2006/relationships/presProps" Target="presProps.xml"/><Relationship Id="rId49" Type="http://schemas.openxmlformats.org/officeDocument/2006/relationships/viewProps" Target="viewProps.xml"/><Relationship Id="rId20" Type="http://schemas.openxmlformats.org/officeDocument/2006/relationships/slide" Target="slides/slide17.xml"/><Relationship Id="rId21" Type="http://schemas.openxmlformats.org/officeDocument/2006/relationships/slide" Target="slides/slide18.xml"/><Relationship Id="rId22" Type="http://schemas.openxmlformats.org/officeDocument/2006/relationships/slide" Target="slides/slide19.xml"/><Relationship Id="rId23" Type="http://schemas.openxmlformats.org/officeDocument/2006/relationships/slide" Target="slides/slide20.xml"/><Relationship Id="rId24" Type="http://schemas.openxmlformats.org/officeDocument/2006/relationships/slide" Target="slides/slide21.xml"/><Relationship Id="rId25" Type="http://schemas.openxmlformats.org/officeDocument/2006/relationships/slide" Target="slides/slide22.xml"/><Relationship Id="rId26" Type="http://schemas.openxmlformats.org/officeDocument/2006/relationships/slide" Target="slides/slide23.xml"/><Relationship Id="rId27" Type="http://schemas.openxmlformats.org/officeDocument/2006/relationships/slide" Target="slides/slide24.xml"/><Relationship Id="rId28" Type="http://schemas.openxmlformats.org/officeDocument/2006/relationships/slide" Target="slides/slide25.xml"/><Relationship Id="rId29" Type="http://schemas.openxmlformats.org/officeDocument/2006/relationships/slide" Target="slides/slide26.xml"/><Relationship Id="rId50" Type="http://schemas.openxmlformats.org/officeDocument/2006/relationships/theme" Target="theme/theme1.xml"/><Relationship Id="rId5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 Target="slides/slide1.xml"/><Relationship Id="rId5" Type="http://schemas.openxmlformats.org/officeDocument/2006/relationships/slide" Target="slides/slide2.xml"/><Relationship Id="rId30" Type="http://schemas.openxmlformats.org/officeDocument/2006/relationships/slide" Target="slides/slide27.xml"/><Relationship Id="rId31" Type="http://schemas.openxmlformats.org/officeDocument/2006/relationships/slide" Target="slides/slide28.xml"/><Relationship Id="rId32" Type="http://schemas.openxmlformats.org/officeDocument/2006/relationships/slide" Target="slides/slide29.xml"/><Relationship Id="rId9" Type="http://schemas.openxmlformats.org/officeDocument/2006/relationships/slide" Target="slides/slide6.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33" Type="http://schemas.openxmlformats.org/officeDocument/2006/relationships/slide" Target="slides/slide30.xml"/><Relationship Id="rId34" Type="http://schemas.openxmlformats.org/officeDocument/2006/relationships/slide" Target="slides/slide31.xml"/><Relationship Id="rId35" Type="http://schemas.openxmlformats.org/officeDocument/2006/relationships/slide" Target="slides/slide32.xml"/><Relationship Id="rId36" Type="http://schemas.openxmlformats.org/officeDocument/2006/relationships/slide" Target="slides/slide33.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slide" Target="slides/slide13.xml"/><Relationship Id="rId17" Type="http://schemas.openxmlformats.org/officeDocument/2006/relationships/slide" Target="slides/slide14.xml"/><Relationship Id="rId18" Type="http://schemas.openxmlformats.org/officeDocument/2006/relationships/slide" Target="slides/slide15.xml"/><Relationship Id="rId19" Type="http://schemas.openxmlformats.org/officeDocument/2006/relationships/slide" Target="slides/slide16.xml"/><Relationship Id="rId37" Type="http://schemas.openxmlformats.org/officeDocument/2006/relationships/slide" Target="slides/slide34.xml"/><Relationship Id="rId38" Type="http://schemas.openxmlformats.org/officeDocument/2006/relationships/slide" Target="slides/slide35.xml"/><Relationship Id="rId39" Type="http://schemas.openxmlformats.org/officeDocument/2006/relationships/slide" Target="slides/slide36.xml"/><Relationship Id="rId40" Type="http://schemas.openxmlformats.org/officeDocument/2006/relationships/slide" Target="slides/slide37.xml"/><Relationship Id="rId41" Type="http://schemas.openxmlformats.org/officeDocument/2006/relationships/slide" Target="slides/slide38.xml"/><Relationship Id="rId42" Type="http://schemas.openxmlformats.org/officeDocument/2006/relationships/slide" Target="slides/slide39.xml"/><Relationship Id="rId43" Type="http://schemas.openxmlformats.org/officeDocument/2006/relationships/slide" Target="slides/slide40.xml"/><Relationship Id="rId44" Type="http://schemas.openxmlformats.org/officeDocument/2006/relationships/slide" Target="slides/slide41.xml"/><Relationship Id="rId4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ea typeface="+mn-ea"/>
                <a:cs typeface="+mn-cs"/>
              </a:defRPr>
            </a:lvl1pPr>
          </a:lstStyle>
          <a:p>
            <a:pPr>
              <a:defRPr/>
            </a:pPr>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cs typeface="Arial" panose="020B0604020202020204" pitchFamily="34" charset="0"/>
              </a:defRPr>
            </a:lvl1pPr>
          </a:lstStyle>
          <a:p>
            <a:pPr>
              <a:defRPr/>
            </a:pPr>
            <a:fld id="{9D95DA28-8241-46D1-A11F-29E57C3E9DEC}" type="datetimeFigureOut">
              <a:rPr lang="fr-FR" altLang="fr-FR"/>
              <a:pPr>
                <a:defRPr/>
              </a:pPr>
              <a:t>22/10/15</a:t>
            </a:fld>
            <a:endParaRPr lang="fr-FR" alt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ea typeface="+mn-ea"/>
                <a:cs typeface="+mn-cs"/>
              </a:defRPr>
            </a:lvl1pPr>
          </a:lstStyle>
          <a:p>
            <a:pPr>
              <a:defRPr/>
            </a:pPr>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cs typeface="Arial" panose="020B0604020202020204" pitchFamily="34" charset="0"/>
              </a:defRPr>
            </a:lvl1pPr>
          </a:lstStyle>
          <a:p>
            <a:pPr>
              <a:defRPr/>
            </a:pPr>
            <a:fld id="{3E88D8B3-DBD5-41F2-8E46-5A801DE6357A}" type="slidenum">
              <a:rPr lang="fr-FR" altLang="fr-FR"/>
              <a:pPr>
                <a:defRPr/>
              </a:pPr>
              <a:t>‹#›</a:t>
            </a:fld>
            <a:endParaRPr lang="fr-FR" altLang="fr-FR"/>
          </a:p>
        </p:txBody>
      </p:sp>
    </p:spTree>
    <p:extLst>
      <p:ext uri="{BB962C8B-B14F-4D97-AF65-F5344CB8AC3E}">
        <p14:creationId xmlns:p14="http://schemas.microsoft.com/office/powerpoint/2010/main" val="77864829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Calibri" panose="020F0502020204030204" pitchFamily="34" charset="0"/>
                <a:ea typeface="+mn-ea"/>
                <a:cs typeface="Arial" panose="020B0604020202020204" pitchFamily="34" charset="0"/>
              </a:defRPr>
            </a:lvl1pPr>
          </a:lstStyle>
          <a:p>
            <a:pPr>
              <a:defRPr/>
            </a:pPr>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wrap="square" lIns="91440" tIns="45720" rIns="91440" bIns="45720" numCol="1" anchor="t" anchorCtr="0" compatLnSpc="1">
            <a:prstTxWarp prst="textNoShape">
              <a:avLst/>
            </a:prstTxWarp>
          </a:bodyPr>
          <a:lstStyle>
            <a:lvl1pPr algn="r">
              <a:defRPr sz="1200">
                <a:cs typeface="Arial" panose="020B0604020202020204" pitchFamily="34" charset="0"/>
              </a:defRPr>
            </a:lvl1pPr>
          </a:lstStyle>
          <a:p>
            <a:pPr>
              <a:defRPr/>
            </a:pPr>
            <a:fld id="{35D75719-6FBF-4E4D-BC6C-15279F849D0C}" type="datetimeFigureOut">
              <a:rPr lang="fr-FR" altLang="fr-FR"/>
              <a:pPr>
                <a:defRPr/>
              </a:pPr>
              <a:t>22/10/15</a:t>
            </a:fld>
            <a:endParaRPr lang="fr-FR" altLang="fr-FR"/>
          </a:p>
        </p:txBody>
      </p:sp>
      <p:sp>
        <p:nvSpPr>
          <p:cNvPr id="4" name="Espace réservé de l'image des diapositives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pPr lvl="0"/>
            <a:endParaRPr lang="fr-FR" noProof="0" smtClean="0"/>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wrap="square" lIns="91440" tIns="45720" rIns="91440" bIns="45720" numCol="1" anchor="t" anchorCtr="0" compatLnSpc="1">
            <a:prstTxWarp prst="textNoShape">
              <a:avLst/>
            </a:prstTxWarp>
          </a:bodyPr>
          <a:lstStyle/>
          <a:p>
            <a:pPr lvl="0"/>
            <a:r>
              <a:rPr lang="fr-FR" altLang="fr-FR" noProof="0" smtClean="0"/>
              <a:t>Modifiez les styles du texte du masque</a:t>
            </a:r>
          </a:p>
          <a:p>
            <a:pPr lvl="1"/>
            <a:r>
              <a:rPr lang="fr-FR" altLang="fr-FR" noProof="0" smtClean="0"/>
              <a:t>Deuxième niveau</a:t>
            </a:r>
          </a:p>
          <a:p>
            <a:pPr lvl="2"/>
            <a:r>
              <a:rPr lang="fr-FR" altLang="fr-FR" noProof="0" smtClean="0"/>
              <a:t>Troisième niveau</a:t>
            </a:r>
          </a:p>
          <a:p>
            <a:pPr lvl="3"/>
            <a:r>
              <a:rPr lang="fr-FR" altLang="fr-FR" noProof="0" smtClean="0"/>
              <a:t>Quatrième niveau</a:t>
            </a:r>
          </a:p>
          <a:p>
            <a:pPr lvl="4"/>
            <a:r>
              <a:rPr lang="fr-FR" altLang="fr-FR" noProof="0" smtClean="0"/>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Calibri" panose="020F0502020204030204" pitchFamily="34" charset="0"/>
                <a:ea typeface="+mn-ea"/>
                <a:cs typeface="Arial" panose="020B0604020202020204" pitchFamily="34" charset="0"/>
              </a:defRPr>
            </a:lvl1pPr>
          </a:lstStyle>
          <a:p>
            <a:pPr>
              <a:defRPr/>
            </a:pPr>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a:defRPr sz="1200">
                <a:cs typeface="Arial" panose="020B0604020202020204" pitchFamily="34" charset="0"/>
              </a:defRPr>
            </a:lvl1pPr>
          </a:lstStyle>
          <a:p>
            <a:pPr>
              <a:defRPr/>
            </a:pPr>
            <a:fld id="{1BA3D2A1-C5C6-41EE-9E46-71FACA6042EA}" type="slidenum">
              <a:rPr lang="fr-FR" altLang="fr-FR"/>
              <a:pPr>
                <a:defRPr/>
              </a:pPr>
              <a:t>‹#›</a:t>
            </a:fld>
            <a:endParaRPr lang="fr-FR" altLang="fr-FR"/>
          </a:p>
        </p:txBody>
      </p:sp>
    </p:spTree>
    <p:extLst>
      <p:ext uri="{BB962C8B-B14F-4D97-AF65-F5344CB8AC3E}">
        <p14:creationId xmlns:p14="http://schemas.microsoft.com/office/powerpoint/2010/main" val="230883201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ＭＳ Ｐゴシック" charset="0"/>
      </a:defRPr>
    </a:lvl1pPr>
    <a:lvl2pPr marL="4572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2pPr>
    <a:lvl3pPr marL="9144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3pPr>
    <a:lvl4pPr marL="13716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4pPr>
    <a:lvl5pPr marL="18288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1BA3D2A1-C5C6-41EE-9E46-71FACA6042EA}" type="slidenum">
              <a:rPr lang="fr-FR" altLang="fr-FR" smtClean="0"/>
              <a:pPr>
                <a:defRPr/>
              </a:pPr>
              <a:t>1</a:t>
            </a:fld>
            <a:endParaRPr lang="fr-FR" altLang="fr-FR"/>
          </a:p>
        </p:txBody>
      </p:sp>
    </p:spTree>
    <p:extLst>
      <p:ext uri="{BB962C8B-B14F-4D97-AF65-F5344CB8AC3E}">
        <p14:creationId xmlns:p14="http://schemas.microsoft.com/office/powerpoint/2010/main" val="16101122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fr-FR" altLang="fr-FR" dirty="0" smtClean="0"/>
          </a:p>
        </p:txBody>
      </p:sp>
      <p:sp>
        <p:nvSpPr>
          <p:cNvPr id="15364"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4E2840C0-FB98-4331-81FE-DEC90E430B94}" type="slidenum">
              <a:rPr lang="fr-FR" altLang="fr-FR" smtClean="0"/>
              <a:pPr/>
              <a:t>10</a:t>
            </a:fld>
            <a:endParaRPr lang="fr-FR" altLang="fr-FR" smtClean="0"/>
          </a:p>
        </p:txBody>
      </p:sp>
    </p:spTree>
    <p:extLst>
      <p:ext uri="{BB962C8B-B14F-4D97-AF65-F5344CB8AC3E}">
        <p14:creationId xmlns:p14="http://schemas.microsoft.com/office/powerpoint/2010/main" val="2612817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fr-FR" altLang="fr-FR" dirty="0" smtClean="0"/>
          </a:p>
        </p:txBody>
      </p:sp>
      <p:sp>
        <p:nvSpPr>
          <p:cNvPr id="15364"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4E2840C0-FB98-4331-81FE-DEC90E430B94}" type="slidenum">
              <a:rPr lang="fr-FR" altLang="fr-FR" smtClean="0"/>
              <a:pPr/>
              <a:t>11</a:t>
            </a:fld>
            <a:endParaRPr lang="fr-FR" altLang="fr-FR" smtClean="0"/>
          </a:p>
        </p:txBody>
      </p:sp>
    </p:spTree>
    <p:extLst>
      <p:ext uri="{BB962C8B-B14F-4D97-AF65-F5344CB8AC3E}">
        <p14:creationId xmlns:p14="http://schemas.microsoft.com/office/powerpoint/2010/main" val="2313368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fr-FR" altLang="fr-FR" dirty="0" smtClean="0"/>
          </a:p>
        </p:txBody>
      </p:sp>
      <p:sp>
        <p:nvSpPr>
          <p:cNvPr id="15364"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4E2840C0-FB98-4331-81FE-DEC90E430B94}" type="slidenum">
              <a:rPr lang="fr-FR" altLang="fr-FR" smtClean="0"/>
              <a:pPr/>
              <a:t>12</a:t>
            </a:fld>
            <a:endParaRPr lang="fr-FR" altLang="fr-FR" smtClean="0"/>
          </a:p>
        </p:txBody>
      </p:sp>
    </p:spTree>
    <p:extLst>
      <p:ext uri="{BB962C8B-B14F-4D97-AF65-F5344CB8AC3E}">
        <p14:creationId xmlns:p14="http://schemas.microsoft.com/office/powerpoint/2010/main" val="42722552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fr-FR" altLang="fr-FR" dirty="0" smtClean="0"/>
          </a:p>
        </p:txBody>
      </p:sp>
      <p:sp>
        <p:nvSpPr>
          <p:cNvPr id="15364"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4E2840C0-FB98-4331-81FE-DEC90E430B94}" type="slidenum">
              <a:rPr lang="fr-FR" altLang="fr-FR" smtClean="0"/>
              <a:pPr/>
              <a:t>13</a:t>
            </a:fld>
            <a:endParaRPr lang="fr-FR" altLang="fr-FR" smtClean="0"/>
          </a:p>
        </p:txBody>
      </p:sp>
    </p:spTree>
    <p:extLst>
      <p:ext uri="{BB962C8B-B14F-4D97-AF65-F5344CB8AC3E}">
        <p14:creationId xmlns:p14="http://schemas.microsoft.com/office/powerpoint/2010/main" val="99401501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fr-FR" altLang="fr-FR" dirty="0" smtClean="0"/>
          </a:p>
        </p:txBody>
      </p:sp>
      <p:sp>
        <p:nvSpPr>
          <p:cNvPr id="15364"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4E2840C0-FB98-4331-81FE-DEC90E430B94}" type="slidenum">
              <a:rPr lang="fr-FR" altLang="fr-FR" smtClean="0"/>
              <a:pPr/>
              <a:t>14</a:t>
            </a:fld>
            <a:endParaRPr lang="fr-FR" altLang="fr-FR" smtClean="0"/>
          </a:p>
        </p:txBody>
      </p:sp>
    </p:spTree>
    <p:extLst>
      <p:ext uri="{BB962C8B-B14F-4D97-AF65-F5344CB8AC3E}">
        <p14:creationId xmlns:p14="http://schemas.microsoft.com/office/powerpoint/2010/main" val="23982961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fr-FR" altLang="fr-FR" dirty="0" smtClean="0"/>
          </a:p>
        </p:txBody>
      </p:sp>
      <p:sp>
        <p:nvSpPr>
          <p:cNvPr id="46084"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EBD18A61-F7DA-434F-B812-D491B2399D53}" type="slidenum">
              <a:rPr lang="fr-FR" altLang="fr-FR" smtClean="0"/>
              <a:pPr/>
              <a:t>15</a:t>
            </a:fld>
            <a:endParaRPr lang="fr-FR" altLang="fr-FR" smtClean="0"/>
          </a:p>
        </p:txBody>
      </p:sp>
    </p:spTree>
    <p:extLst>
      <p:ext uri="{BB962C8B-B14F-4D97-AF65-F5344CB8AC3E}">
        <p14:creationId xmlns:p14="http://schemas.microsoft.com/office/powerpoint/2010/main" val="252334936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fr-FR" dirty="0" smtClean="0"/>
          </a:p>
        </p:txBody>
      </p:sp>
      <p:sp>
        <p:nvSpPr>
          <p:cNvPr id="100356"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Calibri" panose="020F0502020204030204" pitchFamily="34" charset="0"/>
                <a:ea typeface="MS PGothic" panose="020B0600070205080204" pitchFamily="34" charset="-128"/>
              </a:defRPr>
            </a:lvl1pPr>
            <a:lvl2pPr marL="742950" indent="-285750">
              <a:defRPr sz="2400">
                <a:solidFill>
                  <a:schemeClr val="tx1"/>
                </a:solidFill>
                <a:latin typeface="Calibri" panose="020F0502020204030204" pitchFamily="34" charset="0"/>
                <a:ea typeface="MS PGothic" panose="020B0600070205080204" pitchFamily="34" charset="-128"/>
              </a:defRPr>
            </a:lvl2pPr>
            <a:lvl3pPr marL="1143000" indent="-228600">
              <a:defRPr sz="2400">
                <a:solidFill>
                  <a:schemeClr val="tx1"/>
                </a:solidFill>
                <a:latin typeface="Calibri" panose="020F0502020204030204" pitchFamily="34" charset="0"/>
                <a:ea typeface="MS PGothic" panose="020B0600070205080204" pitchFamily="34" charset="-128"/>
              </a:defRPr>
            </a:lvl3pPr>
            <a:lvl4pPr marL="1600200" indent="-228600">
              <a:defRPr sz="2400">
                <a:solidFill>
                  <a:schemeClr val="tx1"/>
                </a:solidFill>
                <a:latin typeface="Calibri" panose="020F0502020204030204" pitchFamily="34" charset="0"/>
                <a:ea typeface="MS PGothic" panose="020B0600070205080204" pitchFamily="34" charset="-128"/>
              </a:defRPr>
            </a:lvl4pPr>
            <a:lvl5pPr marL="2057400" indent="-22860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fld id="{17E759E1-E9E3-4D76-A5DC-0C4790C067E2}" type="slidenum">
              <a:rPr lang="fr-FR" altLang="fr-FR" sz="1200" smtClean="0"/>
              <a:pPr/>
              <a:t>16</a:t>
            </a:fld>
            <a:endParaRPr lang="fr-FR" altLang="fr-FR" sz="1200" smtClean="0"/>
          </a:p>
        </p:txBody>
      </p:sp>
    </p:spTree>
    <p:extLst>
      <p:ext uri="{BB962C8B-B14F-4D97-AF65-F5344CB8AC3E}">
        <p14:creationId xmlns:p14="http://schemas.microsoft.com/office/powerpoint/2010/main" val="35304269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fr-FR" dirty="0" smtClean="0"/>
          </a:p>
        </p:txBody>
      </p:sp>
      <p:sp>
        <p:nvSpPr>
          <p:cNvPr id="100356"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Calibri" panose="020F0502020204030204" pitchFamily="34" charset="0"/>
                <a:ea typeface="MS PGothic" panose="020B0600070205080204" pitchFamily="34" charset="-128"/>
              </a:defRPr>
            </a:lvl1pPr>
            <a:lvl2pPr marL="742950" indent="-285750">
              <a:defRPr sz="2400">
                <a:solidFill>
                  <a:schemeClr val="tx1"/>
                </a:solidFill>
                <a:latin typeface="Calibri" panose="020F0502020204030204" pitchFamily="34" charset="0"/>
                <a:ea typeface="MS PGothic" panose="020B0600070205080204" pitchFamily="34" charset="-128"/>
              </a:defRPr>
            </a:lvl2pPr>
            <a:lvl3pPr marL="1143000" indent="-228600">
              <a:defRPr sz="2400">
                <a:solidFill>
                  <a:schemeClr val="tx1"/>
                </a:solidFill>
                <a:latin typeface="Calibri" panose="020F0502020204030204" pitchFamily="34" charset="0"/>
                <a:ea typeface="MS PGothic" panose="020B0600070205080204" pitchFamily="34" charset="-128"/>
              </a:defRPr>
            </a:lvl3pPr>
            <a:lvl4pPr marL="1600200" indent="-228600">
              <a:defRPr sz="2400">
                <a:solidFill>
                  <a:schemeClr val="tx1"/>
                </a:solidFill>
                <a:latin typeface="Calibri" panose="020F0502020204030204" pitchFamily="34" charset="0"/>
                <a:ea typeface="MS PGothic" panose="020B0600070205080204" pitchFamily="34" charset="-128"/>
              </a:defRPr>
            </a:lvl4pPr>
            <a:lvl5pPr marL="2057400" indent="-22860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fld id="{17E759E1-E9E3-4D76-A5DC-0C4790C067E2}" type="slidenum">
              <a:rPr lang="fr-FR" altLang="fr-FR" sz="1200" smtClean="0"/>
              <a:pPr/>
              <a:t>17</a:t>
            </a:fld>
            <a:endParaRPr lang="fr-FR" altLang="fr-FR" sz="1200" smtClean="0"/>
          </a:p>
        </p:txBody>
      </p:sp>
    </p:spTree>
    <p:extLst>
      <p:ext uri="{BB962C8B-B14F-4D97-AF65-F5344CB8AC3E}">
        <p14:creationId xmlns:p14="http://schemas.microsoft.com/office/powerpoint/2010/main" val="368062671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1BA3D2A1-C5C6-41EE-9E46-71FACA6042EA}" type="slidenum">
              <a:rPr lang="fr-FR" altLang="fr-FR" smtClean="0"/>
              <a:pPr>
                <a:defRPr/>
              </a:pPr>
              <a:t>18</a:t>
            </a:fld>
            <a:endParaRPr lang="fr-FR" altLang="fr-FR"/>
          </a:p>
        </p:txBody>
      </p:sp>
    </p:spTree>
    <p:extLst>
      <p:ext uri="{BB962C8B-B14F-4D97-AF65-F5344CB8AC3E}">
        <p14:creationId xmlns:p14="http://schemas.microsoft.com/office/powerpoint/2010/main" val="373225698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fr-BE" altLang="fr-FR" dirty="0" smtClean="0"/>
              <a:t>Espaces limités :</a:t>
            </a:r>
            <a:r>
              <a:rPr lang="fr-BE" altLang="fr-FR" baseline="0" dirty="0" smtClean="0"/>
              <a:t> établissements scolaires, voire même à l’occasion uniquement de certains cours (sciences, éducation physique, etc.). + uniquement le foulard (pas le voile intégral)</a:t>
            </a:r>
            <a:endParaRPr lang="fr-FR" altLang="fr-FR" dirty="0" smtClean="0"/>
          </a:p>
        </p:txBody>
      </p:sp>
      <p:sp>
        <p:nvSpPr>
          <p:cNvPr id="49156"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B2A87E8E-39F0-4AA1-A74E-11DFEEA000A2}" type="slidenum">
              <a:rPr lang="fr-FR" altLang="fr-FR" smtClean="0"/>
              <a:pPr/>
              <a:t>19</a:t>
            </a:fld>
            <a:endParaRPr lang="fr-FR" altLang="fr-FR" smtClean="0"/>
          </a:p>
        </p:txBody>
      </p:sp>
    </p:spTree>
    <p:extLst>
      <p:ext uri="{BB962C8B-B14F-4D97-AF65-F5344CB8AC3E}">
        <p14:creationId xmlns:p14="http://schemas.microsoft.com/office/powerpoint/2010/main" val="42076633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fr-BE" altLang="fr-FR" dirty="0" smtClean="0"/>
          </a:p>
        </p:txBody>
      </p:sp>
      <p:sp>
        <p:nvSpPr>
          <p:cNvPr id="13316"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B5ED7147-66E0-45DC-911F-4B6D0768687D}" type="slidenum">
              <a:rPr lang="fr-FR" altLang="fr-FR" smtClean="0"/>
              <a:pPr/>
              <a:t>2</a:t>
            </a:fld>
            <a:endParaRPr lang="fr-FR" altLang="fr-FR" smtClean="0"/>
          </a:p>
        </p:txBody>
      </p:sp>
    </p:spTree>
    <p:extLst>
      <p:ext uri="{BB962C8B-B14F-4D97-AF65-F5344CB8AC3E}">
        <p14:creationId xmlns:p14="http://schemas.microsoft.com/office/powerpoint/2010/main" val="271208710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fr-FR" smtClean="0"/>
          </a:p>
        </p:txBody>
      </p:sp>
      <p:sp>
        <p:nvSpPr>
          <p:cNvPr id="100356"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Calibri" panose="020F0502020204030204" pitchFamily="34" charset="0"/>
                <a:ea typeface="MS PGothic" panose="020B0600070205080204" pitchFamily="34" charset="-128"/>
              </a:defRPr>
            </a:lvl1pPr>
            <a:lvl2pPr marL="742950" indent="-285750">
              <a:defRPr sz="2400">
                <a:solidFill>
                  <a:schemeClr val="tx1"/>
                </a:solidFill>
                <a:latin typeface="Calibri" panose="020F0502020204030204" pitchFamily="34" charset="0"/>
                <a:ea typeface="MS PGothic" panose="020B0600070205080204" pitchFamily="34" charset="-128"/>
              </a:defRPr>
            </a:lvl2pPr>
            <a:lvl3pPr marL="1143000" indent="-228600">
              <a:defRPr sz="2400">
                <a:solidFill>
                  <a:schemeClr val="tx1"/>
                </a:solidFill>
                <a:latin typeface="Calibri" panose="020F0502020204030204" pitchFamily="34" charset="0"/>
                <a:ea typeface="MS PGothic" panose="020B0600070205080204" pitchFamily="34" charset="-128"/>
              </a:defRPr>
            </a:lvl3pPr>
            <a:lvl4pPr marL="1600200" indent="-228600">
              <a:defRPr sz="2400">
                <a:solidFill>
                  <a:schemeClr val="tx1"/>
                </a:solidFill>
                <a:latin typeface="Calibri" panose="020F0502020204030204" pitchFamily="34" charset="0"/>
                <a:ea typeface="MS PGothic" panose="020B0600070205080204" pitchFamily="34" charset="-128"/>
              </a:defRPr>
            </a:lvl4pPr>
            <a:lvl5pPr marL="2057400" indent="-22860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fld id="{EC4C9992-B110-4104-8D92-30AFBAB0EB24}" type="slidenum">
              <a:rPr lang="fr-FR" altLang="fr-FR" sz="1200" smtClean="0"/>
              <a:pPr/>
              <a:t>20</a:t>
            </a:fld>
            <a:endParaRPr lang="fr-FR" altLang="fr-FR" sz="1200" smtClean="0"/>
          </a:p>
        </p:txBody>
      </p:sp>
    </p:spTree>
    <p:extLst>
      <p:ext uri="{BB962C8B-B14F-4D97-AF65-F5344CB8AC3E}">
        <p14:creationId xmlns:p14="http://schemas.microsoft.com/office/powerpoint/2010/main" val="31699932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fr-FR" dirty="0" smtClean="0"/>
          </a:p>
        </p:txBody>
      </p:sp>
      <p:sp>
        <p:nvSpPr>
          <p:cNvPr id="100356"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Calibri" panose="020F0502020204030204" pitchFamily="34" charset="0"/>
                <a:ea typeface="MS PGothic" panose="020B0600070205080204" pitchFamily="34" charset="-128"/>
              </a:defRPr>
            </a:lvl1pPr>
            <a:lvl2pPr marL="742950" indent="-285750">
              <a:defRPr sz="2400">
                <a:solidFill>
                  <a:schemeClr val="tx1"/>
                </a:solidFill>
                <a:latin typeface="Calibri" panose="020F0502020204030204" pitchFamily="34" charset="0"/>
                <a:ea typeface="MS PGothic" panose="020B0600070205080204" pitchFamily="34" charset="-128"/>
              </a:defRPr>
            </a:lvl2pPr>
            <a:lvl3pPr marL="1143000" indent="-228600">
              <a:defRPr sz="2400">
                <a:solidFill>
                  <a:schemeClr val="tx1"/>
                </a:solidFill>
                <a:latin typeface="Calibri" panose="020F0502020204030204" pitchFamily="34" charset="0"/>
                <a:ea typeface="MS PGothic" panose="020B0600070205080204" pitchFamily="34" charset="-128"/>
              </a:defRPr>
            </a:lvl3pPr>
            <a:lvl4pPr marL="1600200" indent="-228600">
              <a:defRPr sz="2400">
                <a:solidFill>
                  <a:schemeClr val="tx1"/>
                </a:solidFill>
                <a:latin typeface="Calibri" panose="020F0502020204030204" pitchFamily="34" charset="0"/>
                <a:ea typeface="MS PGothic" panose="020B0600070205080204" pitchFamily="34" charset="-128"/>
              </a:defRPr>
            </a:lvl4pPr>
            <a:lvl5pPr marL="2057400" indent="-22860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fld id="{EC4C9992-B110-4104-8D92-30AFBAB0EB24}" type="slidenum">
              <a:rPr lang="fr-FR" altLang="fr-FR" sz="1200" smtClean="0"/>
              <a:pPr/>
              <a:t>22</a:t>
            </a:fld>
            <a:endParaRPr lang="fr-FR" altLang="fr-FR" sz="1200" smtClean="0"/>
          </a:p>
        </p:txBody>
      </p:sp>
    </p:spTree>
    <p:extLst>
      <p:ext uri="{BB962C8B-B14F-4D97-AF65-F5344CB8AC3E}">
        <p14:creationId xmlns:p14="http://schemas.microsoft.com/office/powerpoint/2010/main" val="329691481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fr-FR" dirty="0" smtClean="0"/>
          </a:p>
        </p:txBody>
      </p:sp>
      <p:sp>
        <p:nvSpPr>
          <p:cNvPr id="100356"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Calibri" panose="020F0502020204030204" pitchFamily="34" charset="0"/>
                <a:ea typeface="MS PGothic" panose="020B0600070205080204" pitchFamily="34" charset="-128"/>
              </a:defRPr>
            </a:lvl1pPr>
            <a:lvl2pPr marL="742950" indent="-285750">
              <a:defRPr sz="2400">
                <a:solidFill>
                  <a:schemeClr val="tx1"/>
                </a:solidFill>
                <a:latin typeface="Calibri" panose="020F0502020204030204" pitchFamily="34" charset="0"/>
                <a:ea typeface="MS PGothic" panose="020B0600070205080204" pitchFamily="34" charset="-128"/>
              </a:defRPr>
            </a:lvl2pPr>
            <a:lvl3pPr marL="1143000" indent="-228600">
              <a:defRPr sz="2400">
                <a:solidFill>
                  <a:schemeClr val="tx1"/>
                </a:solidFill>
                <a:latin typeface="Calibri" panose="020F0502020204030204" pitchFamily="34" charset="0"/>
                <a:ea typeface="MS PGothic" panose="020B0600070205080204" pitchFamily="34" charset="-128"/>
              </a:defRPr>
            </a:lvl3pPr>
            <a:lvl4pPr marL="1600200" indent="-228600">
              <a:defRPr sz="2400">
                <a:solidFill>
                  <a:schemeClr val="tx1"/>
                </a:solidFill>
                <a:latin typeface="Calibri" panose="020F0502020204030204" pitchFamily="34" charset="0"/>
                <a:ea typeface="MS PGothic" panose="020B0600070205080204" pitchFamily="34" charset="-128"/>
              </a:defRPr>
            </a:lvl4pPr>
            <a:lvl5pPr marL="2057400" indent="-22860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fld id="{EC4C9992-B110-4104-8D92-30AFBAB0EB24}" type="slidenum">
              <a:rPr lang="fr-FR" altLang="fr-FR" sz="1200" smtClean="0"/>
              <a:pPr/>
              <a:t>23</a:t>
            </a:fld>
            <a:endParaRPr lang="fr-FR" altLang="fr-FR" sz="1200" smtClean="0"/>
          </a:p>
        </p:txBody>
      </p:sp>
    </p:spTree>
    <p:extLst>
      <p:ext uri="{BB962C8B-B14F-4D97-AF65-F5344CB8AC3E}">
        <p14:creationId xmlns:p14="http://schemas.microsoft.com/office/powerpoint/2010/main" val="329691481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fr-FR" dirty="0" smtClean="0"/>
          </a:p>
        </p:txBody>
      </p:sp>
      <p:sp>
        <p:nvSpPr>
          <p:cNvPr id="100356"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Calibri" panose="020F0502020204030204" pitchFamily="34" charset="0"/>
                <a:ea typeface="MS PGothic" panose="020B0600070205080204" pitchFamily="34" charset="-128"/>
              </a:defRPr>
            </a:lvl1pPr>
            <a:lvl2pPr marL="742950" indent="-285750">
              <a:defRPr sz="2400">
                <a:solidFill>
                  <a:schemeClr val="tx1"/>
                </a:solidFill>
                <a:latin typeface="Calibri" panose="020F0502020204030204" pitchFamily="34" charset="0"/>
                <a:ea typeface="MS PGothic" panose="020B0600070205080204" pitchFamily="34" charset="-128"/>
              </a:defRPr>
            </a:lvl2pPr>
            <a:lvl3pPr marL="1143000" indent="-228600">
              <a:defRPr sz="2400">
                <a:solidFill>
                  <a:schemeClr val="tx1"/>
                </a:solidFill>
                <a:latin typeface="Calibri" panose="020F0502020204030204" pitchFamily="34" charset="0"/>
                <a:ea typeface="MS PGothic" panose="020B0600070205080204" pitchFamily="34" charset="-128"/>
              </a:defRPr>
            </a:lvl3pPr>
            <a:lvl4pPr marL="1600200" indent="-228600">
              <a:defRPr sz="2400">
                <a:solidFill>
                  <a:schemeClr val="tx1"/>
                </a:solidFill>
                <a:latin typeface="Calibri" panose="020F0502020204030204" pitchFamily="34" charset="0"/>
                <a:ea typeface="MS PGothic" panose="020B0600070205080204" pitchFamily="34" charset="-128"/>
              </a:defRPr>
            </a:lvl4pPr>
            <a:lvl5pPr marL="2057400" indent="-22860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fld id="{EC4C9992-B110-4104-8D92-30AFBAB0EB24}" type="slidenum">
              <a:rPr lang="fr-FR" altLang="fr-FR" sz="1200" smtClean="0"/>
              <a:pPr/>
              <a:t>24</a:t>
            </a:fld>
            <a:endParaRPr lang="fr-FR" altLang="fr-FR" sz="1200" smtClean="0"/>
          </a:p>
        </p:txBody>
      </p:sp>
    </p:spTree>
    <p:extLst>
      <p:ext uri="{BB962C8B-B14F-4D97-AF65-F5344CB8AC3E}">
        <p14:creationId xmlns:p14="http://schemas.microsoft.com/office/powerpoint/2010/main" val="329691481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fr-FR" dirty="0" smtClean="0"/>
          </a:p>
        </p:txBody>
      </p:sp>
      <p:sp>
        <p:nvSpPr>
          <p:cNvPr id="100356"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Calibri" panose="020F0502020204030204" pitchFamily="34" charset="0"/>
                <a:ea typeface="MS PGothic" panose="020B0600070205080204" pitchFamily="34" charset="-128"/>
              </a:defRPr>
            </a:lvl1pPr>
            <a:lvl2pPr marL="742950" indent="-285750">
              <a:defRPr sz="2400">
                <a:solidFill>
                  <a:schemeClr val="tx1"/>
                </a:solidFill>
                <a:latin typeface="Calibri" panose="020F0502020204030204" pitchFamily="34" charset="0"/>
                <a:ea typeface="MS PGothic" panose="020B0600070205080204" pitchFamily="34" charset="-128"/>
              </a:defRPr>
            </a:lvl2pPr>
            <a:lvl3pPr marL="1143000" indent="-228600">
              <a:defRPr sz="2400">
                <a:solidFill>
                  <a:schemeClr val="tx1"/>
                </a:solidFill>
                <a:latin typeface="Calibri" panose="020F0502020204030204" pitchFamily="34" charset="0"/>
                <a:ea typeface="MS PGothic" panose="020B0600070205080204" pitchFamily="34" charset="-128"/>
              </a:defRPr>
            </a:lvl3pPr>
            <a:lvl4pPr marL="1600200" indent="-228600">
              <a:defRPr sz="2400">
                <a:solidFill>
                  <a:schemeClr val="tx1"/>
                </a:solidFill>
                <a:latin typeface="Calibri" panose="020F0502020204030204" pitchFamily="34" charset="0"/>
                <a:ea typeface="MS PGothic" panose="020B0600070205080204" pitchFamily="34" charset="-128"/>
              </a:defRPr>
            </a:lvl4pPr>
            <a:lvl5pPr marL="2057400" indent="-22860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fld id="{EC4C9992-B110-4104-8D92-30AFBAB0EB24}" type="slidenum">
              <a:rPr lang="fr-FR" altLang="fr-FR" sz="1200" smtClean="0"/>
              <a:pPr/>
              <a:t>25</a:t>
            </a:fld>
            <a:endParaRPr lang="fr-FR" altLang="fr-FR" sz="1200" smtClean="0"/>
          </a:p>
        </p:txBody>
      </p:sp>
    </p:spTree>
    <p:extLst>
      <p:ext uri="{BB962C8B-B14F-4D97-AF65-F5344CB8AC3E}">
        <p14:creationId xmlns:p14="http://schemas.microsoft.com/office/powerpoint/2010/main" val="329691481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fr-FR" dirty="0" smtClean="0"/>
          </a:p>
        </p:txBody>
      </p:sp>
      <p:sp>
        <p:nvSpPr>
          <p:cNvPr id="100356"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Calibri" panose="020F0502020204030204" pitchFamily="34" charset="0"/>
                <a:ea typeface="MS PGothic" panose="020B0600070205080204" pitchFamily="34" charset="-128"/>
              </a:defRPr>
            </a:lvl1pPr>
            <a:lvl2pPr marL="742950" indent="-285750">
              <a:defRPr sz="2400">
                <a:solidFill>
                  <a:schemeClr val="tx1"/>
                </a:solidFill>
                <a:latin typeface="Calibri" panose="020F0502020204030204" pitchFamily="34" charset="0"/>
                <a:ea typeface="MS PGothic" panose="020B0600070205080204" pitchFamily="34" charset="-128"/>
              </a:defRPr>
            </a:lvl2pPr>
            <a:lvl3pPr marL="1143000" indent="-228600">
              <a:defRPr sz="2400">
                <a:solidFill>
                  <a:schemeClr val="tx1"/>
                </a:solidFill>
                <a:latin typeface="Calibri" panose="020F0502020204030204" pitchFamily="34" charset="0"/>
                <a:ea typeface="MS PGothic" panose="020B0600070205080204" pitchFamily="34" charset="-128"/>
              </a:defRPr>
            </a:lvl3pPr>
            <a:lvl4pPr marL="1600200" indent="-228600">
              <a:defRPr sz="2400">
                <a:solidFill>
                  <a:schemeClr val="tx1"/>
                </a:solidFill>
                <a:latin typeface="Calibri" panose="020F0502020204030204" pitchFamily="34" charset="0"/>
                <a:ea typeface="MS PGothic" panose="020B0600070205080204" pitchFamily="34" charset="-128"/>
              </a:defRPr>
            </a:lvl4pPr>
            <a:lvl5pPr marL="2057400" indent="-22860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fld id="{EC4C9992-B110-4104-8D92-30AFBAB0EB24}" type="slidenum">
              <a:rPr lang="fr-FR" altLang="fr-FR" sz="1200" smtClean="0"/>
              <a:pPr/>
              <a:t>26</a:t>
            </a:fld>
            <a:endParaRPr lang="fr-FR" altLang="fr-FR" sz="1200" smtClean="0"/>
          </a:p>
        </p:txBody>
      </p:sp>
    </p:spTree>
    <p:extLst>
      <p:ext uri="{BB962C8B-B14F-4D97-AF65-F5344CB8AC3E}">
        <p14:creationId xmlns:p14="http://schemas.microsoft.com/office/powerpoint/2010/main" val="329691481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947"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fr-FR" dirty="0" smtClean="0"/>
          </a:p>
        </p:txBody>
      </p:sp>
      <p:sp>
        <p:nvSpPr>
          <p:cNvPr id="82948"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508AB37A-1A21-415A-9B98-904DEE413B70}" type="slidenum">
              <a:rPr lang="fr-FR" altLang="fr-FR" smtClean="0"/>
              <a:pPr/>
              <a:t>28</a:t>
            </a:fld>
            <a:endParaRPr lang="fr-FR" altLang="fr-FR" smtClean="0"/>
          </a:p>
        </p:txBody>
      </p:sp>
    </p:spTree>
    <p:extLst>
      <p:ext uri="{BB962C8B-B14F-4D97-AF65-F5344CB8AC3E}">
        <p14:creationId xmlns:p14="http://schemas.microsoft.com/office/powerpoint/2010/main" val="403844012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fr-FR" dirty="0" smtClean="0"/>
          </a:p>
        </p:txBody>
      </p:sp>
      <p:sp>
        <p:nvSpPr>
          <p:cNvPr id="100356"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Calibri" panose="020F0502020204030204" pitchFamily="34" charset="0"/>
                <a:ea typeface="MS PGothic" panose="020B0600070205080204" pitchFamily="34" charset="-128"/>
              </a:defRPr>
            </a:lvl1pPr>
            <a:lvl2pPr marL="742950" indent="-285750">
              <a:defRPr sz="2400">
                <a:solidFill>
                  <a:schemeClr val="tx1"/>
                </a:solidFill>
                <a:latin typeface="Calibri" panose="020F0502020204030204" pitchFamily="34" charset="0"/>
                <a:ea typeface="MS PGothic" panose="020B0600070205080204" pitchFamily="34" charset="-128"/>
              </a:defRPr>
            </a:lvl2pPr>
            <a:lvl3pPr marL="1143000" indent="-228600">
              <a:defRPr sz="2400">
                <a:solidFill>
                  <a:schemeClr val="tx1"/>
                </a:solidFill>
                <a:latin typeface="Calibri" panose="020F0502020204030204" pitchFamily="34" charset="0"/>
                <a:ea typeface="MS PGothic" panose="020B0600070205080204" pitchFamily="34" charset="-128"/>
              </a:defRPr>
            </a:lvl3pPr>
            <a:lvl4pPr marL="1600200" indent="-228600">
              <a:defRPr sz="2400">
                <a:solidFill>
                  <a:schemeClr val="tx1"/>
                </a:solidFill>
                <a:latin typeface="Calibri" panose="020F0502020204030204" pitchFamily="34" charset="0"/>
                <a:ea typeface="MS PGothic" panose="020B0600070205080204" pitchFamily="34" charset="-128"/>
              </a:defRPr>
            </a:lvl4pPr>
            <a:lvl5pPr marL="2057400" indent="-22860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fld id="{EC4C9992-B110-4104-8D92-30AFBAB0EB24}" type="slidenum">
              <a:rPr lang="fr-FR" altLang="fr-FR" sz="1200" smtClean="0"/>
              <a:pPr/>
              <a:t>29</a:t>
            </a:fld>
            <a:endParaRPr lang="fr-FR" altLang="fr-FR" sz="1200" smtClean="0"/>
          </a:p>
        </p:txBody>
      </p:sp>
    </p:spTree>
    <p:extLst>
      <p:ext uri="{BB962C8B-B14F-4D97-AF65-F5344CB8AC3E}">
        <p14:creationId xmlns:p14="http://schemas.microsoft.com/office/powerpoint/2010/main" val="43751341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fr-FR" smtClean="0"/>
          </a:p>
        </p:txBody>
      </p:sp>
      <p:sp>
        <p:nvSpPr>
          <p:cNvPr id="100356"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Calibri" panose="020F0502020204030204" pitchFamily="34" charset="0"/>
                <a:ea typeface="MS PGothic" panose="020B0600070205080204" pitchFamily="34" charset="-128"/>
              </a:defRPr>
            </a:lvl1pPr>
            <a:lvl2pPr marL="742950" indent="-285750">
              <a:defRPr sz="2400">
                <a:solidFill>
                  <a:schemeClr val="tx1"/>
                </a:solidFill>
                <a:latin typeface="Calibri" panose="020F0502020204030204" pitchFamily="34" charset="0"/>
                <a:ea typeface="MS PGothic" panose="020B0600070205080204" pitchFamily="34" charset="-128"/>
              </a:defRPr>
            </a:lvl2pPr>
            <a:lvl3pPr marL="1143000" indent="-228600">
              <a:defRPr sz="2400">
                <a:solidFill>
                  <a:schemeClr val="tx1"/>
                </a:solidFill>
                <a:latin typeface="Calibri" panose="020F0502020204030204" pitchFamily="34" charset="0"/>
                <a:ea typeface="MS PGothic" panose="020B0600070205080204" pitchFamily="34" charset="-128"/>
              </a:defRPr>
            </a:lvl3pPr>
            <a:lvl4pPr marL="1600200" indent="-228600">
              <a:defRPr sz="2400">
                <a:solidFill>
                  <a:schemeClr val="tx1"/>
                </a:solidFill>
                <a:latin typeface="Calibri" panose="020F0502020204030204" pitchFamily="34" charset="0"/>
                <a:ea typeface="MS PGothic" panose="020B0600070205080204" pitchFamily="34" charset="-128"/>
              </a:defRPr>
            </a:lvl4pPr>
            <a:lvl5pPr marL="2057400" indent="-22860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fld id="{EC4C9992-B110-4104-8D92-30AFBAB0EB24}" type="slidenum">
              <a:rPr lang="fr-FR" altLang="fr-FR" sz="1200" smtClean="0"/>
              <a:pPr/>
              <a:t>30</a:t>
            </a:fld>
            <a:endParaRPr lang="fr-FR" altLang="fr-FR" sz="1200" smtClean="0"/>
          </a:p>
        </p:txBody>
      </p:sp>
    </p:spTree>
    <p:extLst>
      <p:ext uri="{BB962C8B-B14F-4D97-AF65-F5344CB8AC3E}">
        <p14:creationId xmlns:p14="http://schemas.microsoft.com/office/powerpoint/2010/main" val="329691481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fr-FR" dirty="0" smtClean="0"/>
          </a:p>
        </p:txBody>
      </p:sp>
      <p:sp>
        <p:nvSpPr>
          <p:cNvPr id="100356"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Calibri" panose="020F0502020204030204" pitchFamily="34" charset="0"/>
                <a:ea typeface="MS PGothic" panose="020B0600070205080204" pitchFamily="34" charset="-128"/>
              </a:defRPr>
            </a:lvl1pPr>
            <a:lvl2pPr marL="742950" indent="-285750">
              <a:defRPr sz="2400">
                <a:solidFill>
                  <a:schemeClr val="tx1"/>
                </a:solidFill>
                <a:latin typeface="Calibri" panose="020F0502020204030204" pitchFamily="34" charset="0"/>
                <a:ea typeface="MS PGothic" panose="020B0600070205080204" pitchFamily="34" charset="-128"/>
              </a:defRPr>
            </a:lvl2pPr>
            <a:lvl3pPr marL="1143000" indent="-228600">
              <a:defRPr sz="2400">
                <a:solidFill>
                  <a:schemeClr val="tx1"/>
                </a:solidFill>
                <a:latin typeface="Calibri" panose="020F0502020204030204" pitchFamily="34" charset="0"/>
                <a:ea typeface="MS PGothic" panose="020B0600070205080204" pitchFamily="34" charset="-128"/>
              </a:defRPr>
            </a:lvl3pPr>
            <a:lvl4pPr marL="1600200" indent="-228600">
              <a:defRPr sz="2400">
                <a:solidFill>
                  <a:schemeClr val="tx1"/>
                </a:solidFill>
                <a:latin typeface="Calibri" panose="020F0502020204030204" pitchFamily="34" charset="0"/>
                <a:ea typeface="MS PGothic" panose="020B0600070205080204" pitchFamily="34" charset="-128"/>
              </a:defRPr>
            </a:lvl4pPr>
            <a:lvl5pPr marL="2057400" indent="-22860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fld id="{EC4C9992-B110-4104-8D92-30AFBAB0EB24}" type="slidenum">
              <a:rPr lang="fr-FR" altLang="fr-FR" sz="1200" smtClean="0"/>
              <a:pPr/>
              <a:t>31</a:t>
            </a:fld>
            <a:endParaRPr lang="fr-FR" altLang="fr-FR" sz="1200" smtClean="0"/>
          </a:p>
        </p:txBody>
      </p:sp>
    </p:spTree>
    <p:extLst>
      <p:ext uri="{BB962C8B-B14F-4D97-AF65-F5344CB8AC3E}">
        <p14:creationId xmlns:p14="http://schemas.microsoft.com/office/powerpoint/2010/main" val="32969148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1BA3D2A1-C5C6-41EE-9E46-71FACA6042EA}" type="slidenum">
              <a:rPr lang="fr-FR" altLang="fr-FR" smtClean="0"/>
              <a:pPr>
                <a:defRPr/>
              </a:pPr>
              <a:t>3</a:t>
            </a:fld>
            <a:endParaRPr lang="fr-FR" altLang="fr-FR"/>
          </a:p>
        </p:txBody>
      </p:sp>
    </p:spTree>
    <p:extLst>
      <p:ext uri="{BB962C8B-B14F-4D97-AF65-F5344CB8AC3E}">
        <p14:creationId xmlns:p14="http://schemas.microsoft.com/office/powerpoint/2010/main" val="236704646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fr-FR" dirty="0" smtClean="0"/>
          </a:p>
        </p:txBody>
      </p:sp>
      <p:sp>
        <p:nvSpPr>
          <p:cNvPr id="100356"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Calibri" panose="020F0502020204030204" pitchFamily="34" charset="0"/>
                <a:ea typeface="MS PGothic" panose="020B0600070205080204" pitchFamily="34" charset="-128"/>
              </a:defRPr>
            </a:lvl1pPr>
            <a:lvl2pPr marL="742950" indent="-285750">
              <a:defRPr sz="2400">
                <a:solidFill>
                  <a:schemeClr val="tx1"/>
                </a:solidFill>
                <a:latin typeface="Calibri" panose="020F0502020204030204" pitchFamily="34" charset="0"/>
                <a:ea typeface="MS PGothic" panose="020B0600070205080204" pitchFamily="34" charset="-128"/>
              </a:defRPr>
            </a:lvl2pPr>
            <a:lvl3pPr marL="1143000" indent="-228600">
              <a:defRPr sz="2400">
                <a:solidFill>
                  <a:schemeClr val="tx1"/>
                </a:solidFill>
                <a:latin typeface="Calibri" panose="020F0502020204030204" pitchFamily="34" charset="0"/>
                <a:ea typeface="MS PGothic" panose="020B0600070205080204" pitchFamily="34" charset="-128"/>
              </a:defRPr>
            </a:lvl3pPr>
            <a:lvl4pPr marL="1600200" indent="-228600">
              <a:defRPr sz="2400">
                <a:solidFill>
                  <a:schemeClr val="tx1"/>
                </a:solidFill>
                <a:latin typeface="Calibri" panose="020F0502020204030204" pitchFamily="34" charset="0"/>
                <a:ea typeface="MS PGothic" panose="020B0600070205080204" pitchFamily="34" charset="-128"/>
              </a:defRPr>
            </a:lvl4pPr>
            <a:lvl5pPr marL="2057400" indent="-22860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fld id="{EC4C9992-B110-4104-8D92-30AFBAB0EB24}" type="slidenum">
              <a:rPr lang="fr-FR" altLang="fr-FR" sz="1200" smtClean="0"/>
              <a:pPr/>
              <a:t>32</a:t>
            </a:fld>
            <a:endParaRPr lang="fr-FR" altLang="fr-FR" sz="1200" smtClean="0"/>
          </a:p>
        </p:txBody>
      </p:sp>
    </p:spTree>
    <p:extLst>
      <p:ext uri="{BB962C8B-B14F-4D97-AF65-F5344CB8AC3E}">
        <p14:creationId xmlns:p14="http://schemas.microsoft.com/office/powerpoint/2010/main" val="329691481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fr-FR" altLang="fr-FR" dirty="0" smtClean="0"/>
              <a:t>3) Nécessité : ok</a:t>
            </a:r>
            <a:r>
              <a:rPr lang="fr-FR" altLang="fr-FR" baseline="0" dirty="0" smtClean="0"/>
              <a:t> pour tout – sur base d’éléments dont on a déjà parlé pour Strasbourg</a:t>
            </a:r>
          </a:p>
          <a:p>
            <a:endParaRPr lang="fr-FR" altLang="fr-FR" baseline="0" dirty="0" smtClean="0"/>
          </a:p>
          <a:p>
            <a:r>
              <a:rPr lang="fr-FR" altLang="fr-FR" baseline="0" dirty="0" smtClean="0">
                <a:sym typeface="Wingdings"/>
              </a:rPr>
              <a:t> </a:t>
            </a:r>
            <a:r>
              <a:rPr lang="fr-FR" altLang="fr-FR" baseline="0" dirty="0" err="1" smtClean="0">
                <a:sym typeface="Wingdings"/>
              </a:rPr>
              <a:t>Ccl</a:t>
            </a:r>
            <a:r>
              <a:rPr lang="fr-FR" altLang="fr-FR" baseline="0" dirty="0" smtClean="0">
                <a:sym typeface="Wingdings"/>
              </a:rPr>
              <a:t> : pas de violation sur le terrain de la liberté d’expression religieuse</a:t>
            </a:r>
            <a:endParaRPr lang="fr-FR" altLang="fr-FR" dirty="0" smtClean="0"/>
          </a:p>
        </p:txBody>
      </p:sp>
      <p:sp>
        <p:nvSpPr>
          <p:cNvPr id="100356"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Calibri" panose="020F0502020204030204" pitchFamily="34" charset="0"/>
                <a:ea typeface="MS PGothic" panose="020B0600070205080204" pitchFamily="34" charset="-128"/>
              </a:defRPr>
            </a:lvl1pPr>
            <a:lvl2pPr marL="742950" indent="-285750">
              <a:defRPr sz="2400">
                <a:solidFill>
                  <a:schemeClr val="tx1"/>
                </a:solidFill>
                <a:latin typeface="Calibri" panose="020F0502020204030204" pitchFamily="34" charset="0"/>
                <a:ea typeface="MS PGothic" panose="020B0600070205080204" pitchFamily="34" charset="-128"/>
              </a:defRPr>
            </a:lvl2pPr>
            <a:lvl3pPr marL="1143000" indent="-228600">
              <a:defRPr sz="2400">
                <a:solidFill>
                  <a:schemeClr val="tx1"/>
                </a:solidFill>
                <a:latin typeface="Calibri" panose="020F0502020204030204" pitchFamily="34" charset="0"/>
                <a:ea typeface="MS PGothic" panose="020B0600070205080204" pitchFamily="34" charset="-128"/>
              </a:defRPr>
            </a:lvl3pPr>
            <a:lvl4pPr marL="1600200" indent="-228600">
              <a:defRPr sz="2400">
                <a:solidFill>
                  <a:schemeClr val="tx1"/>
                </a:solidFill>
                <a:latin typeface="Calibri" panose="020F0502020204030204" pitchFamily="34" charset="0"/>
                <a:ea typeface="MS PGothic" panose="020B0600070205080204" pitchFamily="34" charset="-128"/>
              </a:defRPr>
            </a:lvl4pPr>
            <a:lvl5pPr marL="2057400" indent="-22860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fld id="{EC4C9992-B110-4104-8D92-30AFBAB0EB24}" type="slidenum">
              <a:rPr lang="fr-FR" altLang="fr-FR" sz="1200" smtClean="0"/>
              <a:pPr/>
              <a:t>33</a:t>
            </a:fld>
            <a:endParaRPr lang="fr-FR" altLang="fr-FR" sz="1200" smtClean="0"/>
          </a:p>
        </p:txBody>
      </p:sp>
    </p:spTree>
    <p:extLst>
      <p:ext uri="{BB962C8B-B14F-4D97-AF65-F5344CB8AC3E}">
        <p14:creationId xmlns:p14="http://schemas.microsoft.com/office/powerpoint/2010/main" val="329691481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fr-FR" dirty="0" smtClean="0"/>
          </a:p>
        </p:txBody>
      </p:sp>
      <p:sp>
        <p:nvSpPr>
          <p:cNvPr id="100356"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Calibri" panose="020F0502020204030204" pitchFamily="34" charset="0"/>
                <a:ea typeface="MS PGothic" panose="020B0600070205080204" pitchFamily="34" charset="-128"/>
              </a:defRPr>
            </a:lvl1pPr>
            <a:lvl2pPr marL="742950" indent="-285750">
              <a:defRPr sz="2400">
                <a:solidFill>
                  <a:schemeClr val="tx1"/>
                </a:solidFill>
                <a:latin typeface="Calibri" panose="020F0502020204030204" pitchFamily="34" charset="0"/>
                <a:ea typeface="MS PGothic" panose="020B0600070205080204" pitchFamily="34" charset="-128"/>
              </a:defRPr>
            </a:lvl2pPr>
            <a:lvl3pPr marL="1143000" indent="-228600">
              <a:defRPr sz="2400">
                <a:solidFill>
                  <a:schemeClr val="tx1"/>
                </a:solidFill>
                <a:latin typeface="Calibri" panose="020F0502020204030204" pitchFamily="34" charset="0"/>
                <a:ea typeface="MS PGothic" panose="020B0600070205080204" pitchFamily="34" charset="-128"/>
              </a:defRPr>
            </a:lvl3pPr>
            <a:lvl4pPr marL="1600200" indent="-228600">
              <a:defRPr sz="2400">
                <a:solidFill>
                  <a:schemeClr val="tx1"/>
                </a:solidFill>
                <a:latin typeface="Calibri" panose="020F0502020204030204" pitchFamily="34" charset="0"/>
                <a:ea typeface="MS PGothic" panose="020B0600070205080204" pitchFamily="34" charset="-128"/>
              </a:defRPr>
            </a:lvl4pPr>
            <a:lvl5pPr marL="2057400" indent="-22860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fld id="{EC4C9992-B110-4104-8D92-30AFBAB0EB24}" type="slidenum">
              <a:rPr lang="fr-FR" altLang="fr-FR" sz="1200" smtClean="0"/>
              <a:pPr/>
              <a:t>34</a:t>
            </a:fld>
            <a:endParaRPr lang="fr-FR" altLang="fr-FR" sz="1200" smtClean="0"/>
          </a:p>
        </p:txBody>
      </p:sp>
    </p:spTree>
    <p:extLst>
      <p:ext uri="{BB962C8B-B14F-4D97-AF65-F5344CB8AC3E}">
        <p14:creationId xmlns:p14="http://schemas.microsoft.com/office/powerpoint/2010/main" val="329691481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947"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fr-FR" dirty="0" smtClean="0"/>
          </a:p>
        </p:txBody>
      </p:sp>
      <p:sp>
        <p:nvSpPr>
          <p:cNvPr id="82948"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508AB37A-1A21-415A-9B98-904DEE413B70}" type="slidenum">
              <a:rPr lang="fr-FR" altLang="fr-FR" smtClean="0"/>
              <a:pPr/>
              <a:t>35</a:t>
            </a:fld>
            <a:endParaRPr lang="fr-FR" altLang="fr-FR" smtClean="0"/>
          </a:p>
        </p:txBody>
      </p:sp>
    </p:spTree>
    <p:extLst>
      <p:ext uri="{BB962C8B-B14F-4D97-AF65-F5344CB8AC3E}">
        <p14:creationId xmlns:p14="http://schemas.microsoft.com/office/powerpoint/2010/main" val="245382007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1139"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fr-FR" dirty="0" smtClean="0"/>
          </a:p>
        </p:txBody>
      </p:sp>
      <p:sp>
        <p:nvSpPr>
          <p:cNvPr id="91140"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E07293FB-94E2-4473-B9E4-B6D5FF469ABD}" type="slidenum">
              <a:rPr lang="fr-FR" altLang="fr-FR" smtClean="0"/>
              <a:pPr/>
              <a:t>36</a:t>
            </a:fld>
            <a:endParaRPr lang="fr-FR" altLang="fr-FR" smtClean="0"/>
          </a:p>
        </p:txBody>
      </p:sp>
    </p:spTree>
    <p:extLst>
      <p:ext uri="{BB962C8B-B14F-4D97-AF65-F5344CB8AC3E}">
        <p14:creationId xmlns:p14="http://schemas.microsoft.com/office/powerpoint/2010/main" val="220294569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4691"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fr-FR" altLang="fr-FR" dirty="0" smtClean="0"/>
          </a:p>
        </p:txBody>
      </p:sp>
      <p:sp>
        <p:nvSpPr>
          <p:cNvPr id="114692"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4F2FEBE4-F76D-42A3-9793-99BD3FBB9E1C}" type="slidenum">
              <a:rPr lang="fr-FR" altLang="fr-FR" smtClean="0"/>
              <a:pPr/>
              <a:t>37</a:t>
            </a:fld>
            <a:endParaRPr lang="fr-FR" altLang="fr-FR" smtClean="0"/>
          </a:p>
        </p:txBody>
      </p:sp>
    </p:spTree>
    <p:extLst>
      <p:ext uri="{BB962C8B-B14F-4D97-AF65-F5344CB8AC3E}">
        <p14:creationId xmlns:p14="http://schemas.microsoft.com/office/powerpoint/2010/main" val="428774459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4691"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fr-FR" altLang="fr-FR" dirty="0" smtClean="0"/>
          </a:p>
        </p:txBody>
      </p:sp>
      <p:sp>
        <p:nvSpPr>
          <p:cNvPr id="114692"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4F2FEBE4-F76D-42A3-9793-99BD3FBB9E1C}" type="slidenum">
              <a:rPr lang="fr-FR" altLang="fr-FR" smtClean="0"/>
              <a:pPr/>
              <a:t>38</a:t>
            </a:fld>
            <a:endParaRPr lang="fr-FR" altLang="fr-FR" smtClean="0"/>
          </a:p>
        </p:txBody>
      </p:sp>
    </p:spTree>
    <p:extLst>
      <p:ext uri="{BB962C8B-B14F-4D97-AF65-F5344CB8AC3E}">
        <p14:creationId xmlns:p14="http://schemas.microsoft.com/office/powerpoint/2010/main" val="428774459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6739"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fr-FR" altLang="fr-FR" smtClean="0"/>
          </a:p>
        </p:txBody>
      </p:sp>
      <p:sp>
        <p:nvSpPr>
          <p:cNvPr id="116740"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1B607DCC-F17A-4D3F-876C-54DE8792AD70}" type="slidenum">
              <a:rPr lang="fr-FR" altLang="fr-FR" smtClean="0"/>
              <a:pPr/>
              <a:t>39</a:t>
            </a:fld>
            <a:endParaRPr lang="fr-FR" altLang="fr-FR" smtClean="0"/>
          </a:p>
        </p:txBody>
      </p:sp>
    </p:spTree>
    <p:extLst>
      <p:ext uri="{BB962C8B-B14F-4D97-AF65-F5344CB8AC3E}">
        <p14:creationId xmlns:p14="http://schemas.microsoft.com/office/powerpoint/2010/main" val="385591695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algn="just">
              <a:buFont typeface="Wingdings" charset="2"/>
              <a:buNone/>
            </a:pPr>
            <a:endParaRPr lang="fr-FR" altLang="fr-FR" dirty="0" smtClean="0"/>
          </a:p>
        </p:txBody>
      </p:sp>
      <p:sp>
        <p:nvSpPr>
          <p:cNvPr id="49156"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B2A87E8E-39F0-4AA1-A74E-11DFEEA000A2}" type="slidenum">
              <a:rPr lang="fr-FR" altLang="fr-FR" smtClean="0"/>
              <a:pPr/>
              <a:t>40</a:t>
            </a:fld>
            <a:endParaRPr lang="fr-FR" altLang="fr-FR" smtClean="0"/>
          </a:p>
        </p:txBody>
      </p:sp>
    </p:spTree>
    <p:extLst>
      <p:ext uri="{BB962C8B-B14F-4D97-AF65-F5344CB8AC3E}">
        <p14:creationId xmlns:p14="http://schemas.microsoft.com/office/powerpoint/2010/main" val="193778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fr-FR" altLang="fr-FR" smtClean="0"/>
          </a:p>
        </p:txBody>
      </p:sp>
      <p:sp>
        <p:nvSpPr>
          <p:cNvPr id="11268"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B9AB1F8B-A1C5-4B63-8AF7-8EF4301F5A5A}" type="slidenum">
              <a:rPr lang="fr-FR" altLang="fr-FR" smtClean="0"/>
              <a:pPr/>
              <a:t>4</a:t>
            </a:fld>
            <a:endParaRPr lang="fr-FR" altLang="fr-FR" smtClean="0"/>
          </a:p>
        </p:txBody>
      </p:sp>
    </p:spTree>
    <p:extLst>
      <p:ext uri="{BB962C8B-B14F-4D97-AF65-F5344CB8AC3E}">
        <p14:creationId xmlns:p14="http://schemas.microsoft.com/office/powerpoint/2010/main" val="26138591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fr-FR" altLang="fr-FR" dirty="0" smtClean="0"/>
          </a:p>
        </p:txBody>
      </p:sp>
      <p:sp>
        <p:nvSpPr>
          <p:cNvPr id="15364"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4E2840C0-FB98-4331-81FE-DEC90E430B94}" type="slidenum">
              <a:rPr lang="fr-FR" altLang="fr-FR" smtClean="0"/>
              <a:pPr/>
              <a:t>5</a:t>
            </a:fld>
            <a:endParaRPr lang="fr-FR" altLang="fr-FR" smtClean="0"/>
          </a:p>
        </p:txBody>
      </p:sp>
    </p:spTree>
    <p:extLst>
      <p:ext uri="{BB962C8B-B14F-4D97-AF65-F5344CB8AC3E}">
        <p14:creationId xmlns:p14="http://schemas.microsoft.com/office/powerpoint/2010/main" val="37631345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fr-FR" altLang="fr-FR" dirty="0" smtClean="0"/>
          </a:p>
        </p:txBody>
      </p:sp>
      <p:sp>
        <p:nvSpPr>
          <p:cNvPr id="15364"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4E2840C0-FB98-4331-81FE-DEC90E430B94}" type="slidenum">
              <a:rPr lang="fr-FR" altLang="fr-FR" smtClean="0"/>
              <a:pPr/>
              <a:t>6</a:t>
            </a:fld>
            <a:endParaRPr lang="fr-FR" altLang="fr-FR" smtClean="0"/>
          </a:p>
        </p:txBody>
      </p:sp>
    </p:spTree>
    <p:extLst>
      <p:ext uri="{BB962C8B-B14F-4D97-AF65-F5344CB8AC3E}">
        <p14:creationId xmlns:p14="http://schemas.microsoft.com/office/powerpoint/2010/main" val="9683093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fr-FR" altLang="fr-FR" dirty="0" smtClean="0"/>
          </a:p>
        </p:txBody>
      </p:sp>
      <p:sp>
        <p:nvSpPr>
          <p:cNvPr id="15364"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4E2840C0-FB98-4331-81FE-DEC90E430B94}" type="slidenum">
              <a:rPr lang="fr-FR" altLang="fr-FR" smtClean="0"/>
              <a:pPr/>
              <a:t>7</a:t>
            </a:fld>
            <a:endParaRPr lang="fr-FR" altLang="fr-FR" smtClean="0"/>
          </a:p>
        </p:txBody>
      </p:sp>
    </p:spTree>
    <p:extLst>
      <p:ext uri="{BB962C8B-B14F-4D97-AF65-F5344CB8AC3E}">
        <p14:creationId xmlns:p14="http://schemas.microsoft.com/office/powerpoint/2010/main" val="8945168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fr-FR" altLang="fr-FR" dirty="0" smtClean="0"/>
          </a:p>
        </p:txBody>
      </p:sp>
      <p:sp>
        <p:nvSpPr>
          <p:cNvPr id="15364"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4E2840C0-FB98-4331-81FE-DEC90E430B94}" type="slidenum">
              <a:rPr lang="fr-FR" altLang="fr-FR" smtClean="0"/>
              <a:pPr/>
              <a:t>8</a:t>
            </a:fld>
            <a:endParaRPr lang="fr-FR" altLang="fr-FR" smtClean="0"/>
          </a:p>
        </p:txBody>
      </p:sp>
    </p:spTree>
    <p:extLst>
      <p:ext uri="{BB962C8B-B14F-4D97-AF65-F5344CB8AC3E}">
        <p14:creationId xmlns:p14="http://schemas.microsoft.com/office/powerpoint/2010/main" val="713975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fr-FR" altLang="fr-FR" dirty="0" smtClean="0"/>
          </a:p>
        </p:txBody>
      </p:sp>
      <p:sp>
        <p:nvSpPr>
          <p:cNvPr id="15364"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4E2840C0-FB98-4331-81FE-DEC90E430B94}" type="slidenum">
              <a:rPr lang="fr-FR" altLang="fr-FR" smtClean="0"/>
              <a:pPr/>
              <a:t>9</a:t>
            </a:fld>
            <a:endParaRPr lang="fr-FR" altLang="fr-FR" smtClean="0"/>
          </a:p>
        </p:txBody>
      </p:sp>
    </p:spTree>
    <p:extLst>
      <p:ext uri="{BB962C8B-B14F-4D97-AF65-F5344CB8AC3E}">
        <p14:creationId xmlns:p14="http://schemas.microsoft.com/office/powerpoint/2010/main" val="25890320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e de titre">
    <p:spTree>
      <p:nvGrpSpPr>
        <p:cNvPr id="1" name=""/>
        <p:cNvGrpSpPr/>
        <p:nvPr/>
      </p:nvGrpSpPr>
      <p:grpSpPr>
        <a:xfrm>
          <a:off x="0" y="0"/>
          <a:ext cx="0" cy="0"/>
          <a:chOff x="0" y="0"/>
          <a:chExt cx="0" cy="0"/>
        </a:xfrm>
      </p:grpSpPr>
      <p:sp>
        <p:nvSpPr>
          <p:cNvPr id="7" name="Espace réservé du contenu 2"/>
          <p:cNvSpPr>
            <a:spLocks noGrp="1"/>
          </p:cNvSpPr>
          <p:nvPr>
            <p:ph idx="1"/>
          </p:nvPr>
        </p:nvSpPr>
        <p:spPr>
          <a:xfrm>
            <a:off x="414000" y="0"/>
            <a:ext cx="8280000" cy="4554000"/>
          </a:xfrm>
          <a:prstGeom prst="rect">
            <a:avLst/>
          </a:prstGeom>
          <a:noFill/>
        </p:spPr>
        <p:txBody>
          <a:bodyPr anchor="ctr" anchorCtr="0"/>
          <a:lstStyle>
            <a:lvl1pPr algn="ctr">
              <a:lnSpc>
                <a:spcPct val="80000"/>
              </a:lnSpc>
              <a:spcAft>
                <a:spcPts val="0"/>
              </a:spcAft>
              <a:buClr>
                <a:srgbClr val="FF6600"/>
              </a:buClr>
              <a:buNone/>
              <a:defRPr sz="3500" b="0" i="0">
                <a:solidFill>
                  <a:schemeClr val="bg1"/>
                </a:solidFill>
                <a:latin typeface="Verdana"/>
                <a:cs typeface="Verdana"/>
              </a:defRPr>
            </a:lvl1pPr>
            <a:lvl2pPr marL="457200" indent="0" algn="ctr">
              <a:buClr>
                <a:srgbClr val="FF6600"/>
              </a:buClr>
              <a:buFontTx/>
              <a:buNone/>
              <a:defRPr sz="2500" b="0" i="0">
                <a:solidFill>
                  <a:schemeClr val="bg1"/>
                </a:solidFill>
                <a:latin typeface="Verdana"/>
                <a:cs typeface="Verdana"/>
              </a:defRPr>
            </a:lvl2pPr>
            <a:lvl3pPr>
              <a:buClr>
                <a:srgbClr val="FF6600"/>
              </a:buClr>
              <a:defRPr b="0" i="0">
                <a:latin typeface="Frutiger LT Std 45 Light"/>
                <a:cs typeface="Frutiger LT Std 45 Light"/>
              </a:defRPr>
            </a:lvl3pPr>
            <a:lvl4pPr>
              <a:buClr>
                <a:srgbClr val="FF6600"/>
              </a:buClr>
              <a:defRPr b="0" i="0">
                <a:latin typeface="Frutiger LT Std 45 Light"/>
                <a:cs typeface="Frutiger LT Std 45 Light"/>
              </a:defRPr>
            </a:lvl4pPr>
            <a:lvl5pPr>
              <a:buClr>
                <a:srgbClr val="FF6600"/>
              </a:buClr>
              <a:defRPr b="0" i="0">
                <a:latin typeface="Frutiger LT Std 45 Light"/>
                <a:cs typeface="Frutiger LT Std 45 Light"/>
              </a:defRPr>
            </a:lvl5pPr>
          </a:lstStyle>
          <a:p>
            <a:pPr lvl="0"/>
            <a:r>
              <a:rPr lang="fr-FR" smtClean="0"/>
              <a:t>Modifiez les styles du texte du masque</a:t>
            </a:r>
          </a:p>
        </p:txBody>
      </p:sp>
    </p:spTree>
    <p:extLst>
      <p:ext uri="{BB962C8B-B14F-4D97-AF65-F5344CB8AC3E}">
        <p14:creationId xmlns:p14="http://schemas.microsoft.com/office/powerpoint/2010/main" val="9058671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799" y="2683279"/>
            <a:ext cx="6944783" cy="1470025"/>
          </a:xfrm>
          <a:prstGeom prst="rect">
            <a:avLst/>
          </a:prstGeom>
        </p:spPr>
        <p:txBody>
          <a:bodyPr anchor="ctr" anchorCtr="0"/>
          <a:lstStyle>
            <a:lvl1pPr algn="r">
              <a:defRPr sz="3000">
                <a:solidFill>
                  <a:schemeClr val="bg1"/>
                </a:solidFill>
                <a:latin typeface="Verdana"/>
                <a:cs typeface="Verdana"/>
              </a:defRPr>
            </a:lvl1pPr>
          </a:lstStyle>
          <a:p>
            <a:r>
              <a:rPr lang="nl-BE" dirty="0" smtClean="0"/>
              <a:t>Cliquez et modifiez le titre</a:t>
            </a:r>
            <a:endParaRPr lang="fr-FR" dirty="0"/>
          </a:p>
        </p:txBody>
      </p:sp>
    </p:spTree>
    <p:extLst>
      <p:ext uri="{BB962C8B-B14F-4D97-AF65-F5344CB8AC3E}">
        <p14:creationId xmlns:p14="http://schemas.microsoft.com/office/powerpoint/2010/main" val="3585592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AndTx">
  <p:cSld name="Titre. Contenu et texte">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a:prstGeom prst="rect">
            <a:avLst/>
          </a:prstGeo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648200" y="1600200"/>
            <a:ext cx="4038600" cy="4525963"/>
          </a:xfrm>
          <a:prstGeom prst="rect">
            <a:avLst/>
          </a:prstGeo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noChangeArrowheads="1"/>
          </p:cNvSpPr>
          <p:nvPr>
            <p:ph type="dt" sz="half" idx="10"/>
          </p:nvPr>
        </p:nvSpPr>
        <p:spPr>
          <a:xfrm>
            <a:off x="457200" y="6245225"/>
            <a:ext cx="2133600" cy="476250"/>
          </a:xfrm>
          <a:prstGeom prst="rect">
            <a:avLst/>
          </a:prstGeom>
        </p:spPr>
        <p:txBody>
          <a:bodyPr/>
          <a:lstStyle>
            <a:lvl1pPr>
              <a:defRPr>
                <a:latin typeface="Calibri" panose="020F0502020204030204" pitchFamily="34" charset="0"/>
                <a:ea typeface="+mn-ea"/>
                <a:cs typeface="Arial" panose="020B0604020202020204" pitchFamily="34" charset="0"/>
              </a:defRPr>
            </a:lvl1pPr>
          </a:lstStyle>
          <a:p>
            <a:pPr>
              <a:defRPr/>
            </a:pPr>
            <a:endParaRPr lang="fr-FR"/>
          </a:p>
        </p:txBody>
      </p:sp>
      <p:sp>
        <p:nvSpPr>
          <p:cNvPr id="6" name="Espace réservé du pied de page 5"/>
          <p:cNvSpPr>
            <a:spLocks noGrp="1" noChangeArrowheads="1"/>
          </p:cNvSpPr>
          <p:nvPr>
            <p:ph type="ftr" sz="quarter" idx="11"/>
          </p:nvPr>
        </p:nvSpPr>
        <p:spPr>
          <a:xfrm>
            <a:off x="3124200" y="6245225"/>
            <a:ext cx="2895600" cy="476250"/>
          </a:xfrm>
          <a:prstGeom prst="rect">
            <a:avLst/>
          </a:prstGeom>
        </p:spPr>
        <p:txBody>
          <a:bodyPr/>
          <a:lstStyle>
            <a:lvl1pPr>
              <a:defRPr>
                <a:latin typeface="Calibri" panose="020F0502020204030204" pitchFamily="34" charset="0"/>
                <a:ea typeface="+mn-ea"/>
                <a:cs typeface="Arial" panose="020B0604020202020204" pitchFamily="34" charset="0"/>
              </a:defRPr>
            </a:lvl1pPr>
          </a:lstStyle>
          <a:p>
            <a:pPr>
              <a:defRPr/>
            </a:pPr>
            <a:endParaRPr lang="fr-FR"/>
          </a:p>
        </p:txBody>
      </p:sp>
      <p:sp>
        <p:nvSpPr>
          <p:cNvPr id="7" name="Espace réservé du numéro de diapositiv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defRPr>
                <a:cs typeface="Arial" panose="020B0604020202020204" pitchFamily="34" charset="0"/>
              </a:defRPr>
            </a:lvl1pPr>
          </a:lstStyle>
          <a:p>
            <a:pPr>
              <a:defRPr/>
            </a:pPr>
            <a:fld id="{15478B3C-1133-4F26-AE1B-AD38562B5198}" type="slidenum">
              <a:rPr lang="fr-FR" altLang="fr-FR"/>
              <a:pPr>
                <a:defRPr/>
              </a:pPr>
              <a:t>‹#›</a:t>
            </a:fld>
            <a:endParaRPr lang="fr-FR" altLang="fr-FR"/>
          </a:p>
        </p:txBody>
      </p:sp>
    </p:spTree>
    <p:extLst>
      <p:ext uri="{BB962C8B-B14F-4D97-AF65-F5344CB8AC3E}">
        <p14:creationId xmlns:p14="http://schemas.microsoft.com/office/powerpoint/2010/main" val="42574261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cSld name="Vide">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457200" y="6245225"/>
            <a:ext cx="2133600" cy="476250"/>
          </a:xfrm>
          <a:prstGeom prst="rect">
            <a:avLst/>
          </a:prstGeom>
        </p:spPr>
        <p:txBody>
          <a:bodyPr/>
          <a:lstStyle>
            <a:lvl1pPr>
              <a:defRPr>
                <a:latin typeface="Calibri" panose="020F0502020204030204" pitchFamily="34" charset="0"/>
                <a:ea typeface="+mn-ea"/>
                <a:cs typeface="Arial" panose="020B0604020202020204" pitchFamily="34" charset="0"/>
              </a:defRPr>
            </a:lvl1pPr>
          </a:lstStyle>
          <a:p>
            <a:pPr>
              <a:defRPr/>
            </a:pPr>
            <a:endParaRPr lang="fr-FR"/>
          </a:p>
        </p:txBody>
      </p:sp>
      <p:sp>
        <p:nvSpPr>
          <p:cNvPr id="3" name="Rectangle 5"/>
          <p:cNvSpPr>
            <a:spLocks noGrp="1" noChangeArrowheads="1"/>
          </p:cNvSpPr>
          <p:nvPr>
            <p:ph type="ftr" sz="quarter" idx="11"/>
          </p:nvPr>
        </p:nvSpPr>
        <p:spPr>
          <a:xfrm>
            <a:off x="3124200" y="6245225"/>
            <a:ext cx="2895600" cy="476250"/>
          </a:xfrm>
          <a:prstGeom prst="rect">
            <a:avLst/>
          </a:prstGeom>
        </p:spPr>
        <p:txBody>
          <a:bodyPr/>
          <a:lstStyle>
            <a:lvl1pPr>
              <a:defRPr>
                <a:latin typeface="Calibri" panose="020F0502020204030204" pitchFamily="34" charset="0"/>
                <a:ea typeface="+mn-ea"/>
                <a:cs typeface="Arial" panose="020B0604020202020204" pitchFamily="34" charset="0"/>
              </a:defRPr>
            </a:lvl1pPr>
          </a:lstStyle>
          <a:p>
            <a:pPr>
              <a:defRPr/>
            </a:pPr>
            <a:endParaRPr lang="fr-FR"/>
          </a:p>
        </p:txBody>
      </p:sp>
      <p:sp>
        <p:nvSpPr>
          <p:cNvPr id="4" name="Espace réservé du numéro de diapositive 3"/>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defRPr>
                <a:cs typeface="Arial" panose="020B0604020202020204" pitchFamily="34" charset="0"/>
              </a:defRPr>
            </a:lvl1pPr>
          </a:lstStyle>
          <a:p>
            <a:pPr>
              <a:defRPr/>
            </a:pPr>
            <a:fld id="{11D89A5C-8EE1-4816-BECF-6E22979008D3}" type="slidenum">
              <a:rPr lang="fr-FR" altLang="fr-FR"/>
              <a:pPr>
                <a:defRPr/>
              </a:pPr>
              <a:t>‹#›</a:t>
            </a:fld>
            <a:endParaRPr lang="fr-FR" altLang="fr-FR"/>
          </a:p>
        </p:txBody>
      </p:sp>
    </p:spTree>
    <p:extLst>
      <p:ext uri="{BB962C8B-B14F-4D97-AF65-F5344CB8AC3E}">
        <p14:creationId xmlns:p14="http://schemas.microsoft.com/office/powerpoint/2010/main" val="1036220244"/>
      </p:ext>
    </p:extLst>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theme" Target="../theme/theme1.xml"/><Relationship Id="rId3"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4" Type="http://schemas.openxmlformats.org/officeDocument/2006/relationships/image" Target="../media/image2.png"/><Relationship Id="rId5" Type="http://schemas.openxmlformats.org/officeDocument/2006/relationships/image" Target="../media/image1.png"/><Relationship Id="rId1" Type="http://schemas.openxmlformats.org/officeDocument/2006/relationships/slideLayout" Target="../slideLayouts/slideLayout2.xml"/><Relationship Id="rId2" Type="http://schemas.openxmlformats.org/officeDocument/2006/relationships/slideLayout" Target="../slideLayouts/slideLayout3.xml"/></Relationships>
</file>

<file path=ppt/slideMasters/_rels/slideMaster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theme" Target="../theme/theme3.xml"/><Relationship Id="rId3" Type="http://schemas.openxmlformats.org/officeDocument/2006/relationships/image" Target="../media/image3.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Processus 8"/>
          <p:cNvSpPr/>
          <p:nvPr/>
        </p:nvSpPr>
        <p:spPr>
          <a:xfrm>
            <a:off x="0" y="0"/>
            <a:ext cx="9144000" cy="4554538"/>
          </a:xfrm>
          <a:prstGeom prst="flowChartProcess">
            <a:avLst/>
          </a:prstGeom>
          <a:solidFill>
            <a:srgbClr val="2E3135"/>
          </a:solidFill>
          <a:ln>
            <a:noFill/>
          </a:ln>
          <a:effectLst/>
        </p:spPr>
        <p:style>
          <a:lnRef idx="1">
            <a:schemeClr val="accent1"/>
          </a:lnRef>
          <a:fillRef idx="3">
            <a:schemeClr val="accent1"/>
          </a:fillRef>
          <a:effectRef idx="2">
            <a:schemeClr val="accent1"/>
          </a:effectRef>
          <a:fontRef idx="minor">
            <a:schemeClr val="lt1"/>
          </a:fontRef>
        </p:style>
        <p:txBody>
          <a:bodyPr/>
          <a:lstStyle/>
          <a:p>
            <a:pPr eaLnBrk="1" fontAlgn="auto" hangingPunct="1">
              <a:spcBef>
                <a:spcPts val="0"/>
              </a:spcBef>
              <a:spcAft>
                <a:spcPts val="0"/>
              </a:spcAft>
              <a:defRPr/>
            </a:pPr>
            <a:r>
              <a:rPr lang="fr-FR" dirty="0"/>
              <a:t>              </a:t>
            </a:r>
          </a:p>
        </p:txBody>
      </p:sp>
      <p:grpSp>
        <p:nvGrpSpPr>
          <p:cNvPr id="1027" name="Grouper 13"/>
          <p:cNvGrpSpPr>
            <a:grpSpLocks/>
          </p:cNvGrpSpPr>
          <p:nvPr userDrawn="1"/>
        </p:nvGrpSpPr>
        <p:grpSpPr bwMode="auto">
          <a:xfrm>
            <a:off x="6948488" y="4391025"/>
            <a:ext cx="1384300" cy="831850"/>
            <a:chOff x="6948948" y="4391742"/>
            <a:chExt cx="1384302" cy="830915"/>
          </a:xfrm>
        </p:grpSpPr>
        <p:sp>
          <p:nvSpPr>
            <p:cNvPr id="10" name="Processus 9"/>
            <p:cNvSpPr/>
            <p:nvPr userDrawn="1"/>
          </p:nvSpPr>
          <p:spPr>
            <a:xfrm>
              <a:off x="7298199" y="4391742"/>
              <a:ext cx="682626" cy="507429"/>
            </a:xfrm>
            <a:prstGeom prst="flowChartProcess">
              <a:avLst/>
            </a:prstGeom>
            <a:solidFill>
              <a:srgbClr val="2E3135"/>
            </a:solidFill>
            <a:ln>
              <a:noFill/>
            </a:ln>
            <a:effectLst/>
          </p:spPr>
          <p:style>
            <a:lnRef idx="1">
              <a:schemeClr val="accent1"/>
            </a:lnRef>
            <a:fillRef idx="3">
              <a:schemeClr val="accent1"/>
            </a:fillRef>
            <a:effectRef idx="2">
              <a:schemeClr val="accent1"/>
            </a:effectRef>
            <a:fontRef idx="minor">
              <a:schemeClr val="lt1"/>
            </a:fontRef>
          </p:style>
          <p:txBody>
            <a:bodyPr/>
            <a:lstStyle/>
            <a:p>
              <a:pPr eaLnBrk="1" fontAlgn="auto" hangingPunct="1">
                <a:spcBef>
                  <a:spcPts val="0"/>
                </a:spcBef>
                <a:spcAft>
                  <a:spcPts val="0"/>
                </a:spcAft>
                <a:defRPr/>
              </a:pPr>
              <a:r>
                <a:rPr lang="fr-FR" dirty="0"/>
                <a:t>     </a:t>
              </a:r>
            </a:p>
          </p:txBody>
        </p:sp>
        <p:sp>
          <p:nvSpPr>
            <p:cNvPr id="11" name="Connecteur 10"/>
            <p:cNvSpPr/>
            <p:nvPr userDrawn="1"/>
          </p:nvSpPr>
          <p:spPr>
            <a:xfrm>
              <a:off x="6948948" y="4553485"/>
              <a:ext cx="1384302" cy="669172"/>
            </a:xfrm>
            <a:custGeom>
              <a:avLst/>
              <a:gdLst/>
              <a:ahLst/>
              <a:cxnLst/>
              <a:rect l="l" t="t" r="r" b="b"/>
              <a:pathLst>
                <a:path w="1384302" h="668657">
                  <a:moveTo>
                    <a:pt x="350838" y="0"/>
                  </a:moveTo>
                  <a:cubicBezTo>
                    <a:pt x="496159" y="0"/>
                    <a:pt x="620845" y="84197"/>
                    <a:pt x="674105" y="204193"/>
                  </a:cubicBezTo>
                  <a:lnTo>
                    <a:pt x="692151" y="259591"/>
                  </a:lnTo>
                  <a:lnTo>
                    <a:pt x="710197" y="204194"/>
                  </a:lnTo>
                  <a:cubicBezTo>
                    <a:pt x="763457" y="84198"/>
                    <a:pt x="888143" y="1"/>
                    <a:pt x="1033464" y="1"/>
                  </a:cubicBezTo>
                  <a:cubicBezTo>
                    <a:pt x="1227226" y="1"/>
                    <a:pt x="1384302" y="149685"/>
                    <a:pt x="1384302" y="334329"/>
                  </a:cubicBezTo>
                  <a:cubicBezTo>
                    <a:pt x="1384302" y="518973"/>
                    <a:pt x="1227226" y="668657"/>
                    <a:pt x="1033464" y="668657"/>
                  </a:cubicBezTo>
                  <a:cubicBezTo>
                    <a:pt x="888143" y="668657"/>
                    <a:pt x="763457" y="584460"/>
                    <a:pt x="710197" y="464465"/>
                  </a:cubicBezTo>
                  <a:lnTo>
                    <a:pt x="692151" y="409067"/>
                  </a:lnTo>
                  <a:lnTo>
                    <a:pt x="674105" y="464464"/>
                  </a:lnTo>
                  <a:cubicBezTo>
                    <a:pt x="620845" y="584459"/>
                    <a:pt x="496159" y="668656"/>
                    <a:pt x="350838" y="668656"/>
                  </a:cubicBezTo>
                  <a:cubicBezTo>
                    <a:pt x="157076" y="668656"/>
                    <a:pt x="0" y="518972"/>
                    <a:pt x="0" y="334328"/>
                  </a:cubicBezTo>
                  <a:cubicBezTo>
                    <a:pt x="0" y="149684"/>
                    <a:pt x="157076" y="0"/>
                    <a:pt x="350838" y="0"/>
                  </a:cubicBezTo>
                  <a:close/>
                </a:path>
              </a:pathLst>
            </a:cu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lstStyle/>
            <a:p>
              <a:pPr eaLnBrk="1" fontAlgn="auto" hangingPunct="1">
                <a:spcBef>
                  <a:spcPts val="0"/>
                </a:spcBef>
                <a:spcAft>
                  <a:spcPts val="0"/>
                </a:spcAft>
                <a:defRPr/>
              </a:pPr>
              <a:endParaRPr lang="fr-FR"/>
            </a:p>
          </p:txBody>
        </p:sp>
      </p:grpSp>
      <p:pic>
        <p:nvPicPr>
          <p:cNvPr id="1028" name="Image 15" descr="UNamur.pn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6781800" y="4800600"/>
            <a:ext cx="1709738" cy="189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48" r:id="rId1"/>
  </p:sldLayoutIdLst>
  <p:txStyles>
    <p:titleStyle>
      <a:lvl1pPr algn="ctr" defTabSz="457200" rtl="0" eaLnBrk="0" fontAlgn="base" hangingPunct="0">
        <a:spcBef>
          <a:spcPct val="0"/>
        </a:spcBef>
        <a:spcAft>
          <a:spcPct val="0"/>
        </a:spcAft>
        <a:defRPr sz="4400" kern="1200">
          <a:solidFill>
            <a:schemeClr val="tx1"/>
          </a:solidFill>
          <a:latin typeface="+mj-lt"/>
          <a:ea typeface="MS PGothic" panose="020B0600070205080204" pitchFamily="34" charset="-128"/>
          <a:cs typeface="ＭＳ Ｐゴシック" charset="0"/>
        </a:defRPr>
      </a:lvl1pPr>
      <a:lvl2pPr algn="ctr" defTabSz="457200" rtl="0" eaLnBrk="0" fontAlgn="base" hangingPunct="0">
        <a:spcBef>
          <a:spcPct val="0"/>
        </a:spcBef>
        <a:spcAft>
          <a:spcPct val="0"/>
        </a:spcAft>
        <a:defRPr sz="4400">
          <a:solidFill>
            <a:schemeClr val="tx1"/>
          </a:solidFill>
          <a:latin typeface="Calibri" panose="020F0502020204030204" pitchFamily="34" charset="0"/>
          <a:ea typeface="MS PGothic" panose="020B0600070205080204" pitchFamily="34" charset="-128"/>
          <a:cs typeface="ＭＳ Ｐゴシック" charset="0"/>
        </a:defRPr>
      </a:lvl2pPr>
      <a:lvl3pPr algn="ctr" defTabSz="457200" rtl="0" eaLnBrk="0" fontAlgn="base" hangingPunct="0">
        <a:spcBef>
          <a:spcPct val="0"/>
        </a:spcBef>
        <a:spcAft>
          <a:spcPct val="0"/>
        </a:spcAft>
        <a:defRPr sz="4400">
          <a:solidFill>
            <a:schemeClr val="tx1"/>
          </a:solidFill>
          <a:latin typeface="Calibri" panose="020F0502020204030204" pitchFamily="34" charset="0"/>
          <a:ea typeface="MS PGothic" panose="020B0600070205080204" pitchFamily="34" charset="-128"/>
          <a:cs typeface="ＭＳ Ｐゴシック" charset="0"/>
        </a:defRPr>
      </a:lvl3pPr>
      <a:lvl4pPr algn="ctr" defTabSz="457200" rtl="0" eaLnBrk="0" fontAlgn="base" hangingPunct="0">
        <a:spcBef>
          <a:spcPct val="0"/>
        </a:spcBef>
        <a:spcAft>
          <a:spcPct val="0"/>
        </a:spcAft>
        <a:defRPr sz="4400">
          <a:solidFill>
            <a:schemeClr val="tx1"/>
          </a:solidFill>
          <a:latin typeface="Calibri" panose="020F0502020204030204" pitchFamily="34" charset="0"/>
          <a:ea typeface="MS PGothic" panose="020B0600070205080204" pitchFamily="34" charset="-128"/>
          <a:cs typeface="ＭＳ Ｐゴシック" charset="0"/>
        </a:defRPr>
      </a:lvl4pPr>
      <a:lvl5pPr algn="ctr" defTabSz="457200" rtl="0" eaLnBrk="0" fontAlgn="base" hangingPunct="0">
        <a:spcBef>
          <a:spcPct val="0"/>
        </a:spcBef>
        <a:spcAft>
          <a:spcPct val="0"/>
        </a:spcAft>
        <a:defRPr sz="4400">
          <a:solidFill>
            <a:schemeClr val="tx1"/>
          </a:solidFill>
          <a:latin typeface="Calibri" panose="020F0502020204030204" pitchFamily="34" charset="0"/>
          <a:ea typeface="MS PGothic" panose="020B0600070205080204" pitchFamily="34" charset="-128"/>
          <a:cs typeface="ＭＳ Ｐゴシック" charset="0"/>
        </a:defRPr>
      </a:lvl5pPr>
      <a:lvl6pPr marL="457200" algn="ctr" defTabSz="457200" rtl="0" fontAlgn="base">
        <a:spcBef>
          <a:spcPct val="0"/>
        </a:spcBef>
        <a:spcAft>
          <a:spcPct val="0"/>
        </a:spcAft>
        <a:defRPr sz="4400">
          <a:solidFill>
            <a:schemeClr val="tx1"/>
          </a:solidFill>
          <a:latin typeface="Calibri" panose="020F0502020204030204" pitchFamily="34" charset="0"/>
        </a:defRPr>
      </a:lvl6pPr>
      <a:lvl7pPr marL="914400" algn="ctr" defTabSz="457200" rtl="0" fontAlgn="base">
        <a:spcBef>
          <a:spcPct val="0"/>
        </a:spcBef>
        <a:spcAft>
          <a:spcPct val="0"/>
        </a:spcAft>
        <a:defRPr sz="4400">
          <a:solidFill>
            <a:schemeClr val="tx1"/>
          </a:solidFill>
          <a:latin typeface="Calibri" panose="020F0502020204030204" pitchFamily="34" charset="0"/>
        </a:defRPr>
      </a:lvl7pPr>
      <a:lvl8pPr marL="1371600" algn="ctr" defTabSz="457200" rtl="0" fontAlgn="base">
        <a:spcBef>
          <a:spcPct val="0"/>
        </a:spcBef>
        <a:spcAft>
          <a:spcPct val="0"/>
        </a:spcAft>
        <a:defRPr sz="4400">
          <a:solidFill>
            <a:schemeClr val="tx1"/>
          </a:solidFill>
          <a:latin typeface="Calibri" panose="020F0502020204030204" pitchFamily="34" charset="0"/>
        </a:defRPr>
      </a:lvl8pPr>
      <a:lvl9pPr marL="1828800" algn="ctr" defTabSz="457200"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S PGothic" panose="020B0600070205080204" pitchFamily="34" charset="-128"/>
          <a:cs typeface="ＭＳ Ｐゴシック" charset="0"/>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S PGothic" panose="020B0600070205080204" pitchFamily="34" charset="-128"/>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S PGothic" panose="020B0600070205080204" pitchFamily="34" charset="-128"/>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 name="Processus 6"/>
          <p:cNvSpPr/>
          <p:nvPr userDrawn="1"/>
        </p:nvSpPr>
        <p:spPr>
          <a:xfrm>
            <a:off x="0" y="0"/>
            <a:ext cx="9144000" cy="5497513"/>
          </a:xfrm>
          <a:prstGeom prst="flowChartProcess">
            <a:avLst/>
          </a:prstGeom>
          <a:solidFill>
            <a:srgbClr val="55AB26"/>
          </a:solidFill>
          <a:ln>
            <a:noFill/>
          </a:ln>
          <a:effectLst/>
        </p:spPr>
        <p:style>
          <a:lnRef idx="1">
            <a:schemeClr val="accent1"/>
          </a:lnRef>
          <a:fillRef idx="3">
            <a:schemeClr val="accent1"/>
          </a:fillRef>
          <a:effectRef idx="2">
            <a:schemeClr val="accent1"/>
          </a:effectRef>
          <a:fontRef idx="minor">
            <a:schemeClr val="lt1"/>
          </a:fontRef>
        </p:style>
        <p:txBody>
          <a:bodyPr/>
          <a:lstStyle/>
          <a:p>
            <a:pPr eaLnBrk="1" fontAlgn="auto" hangingPunct="1">
              <a:spcBef>
                <a:spcPts val="0"/>
              </a:spcBef>
              <a:spcAft>
                <a:spcPts val="0"/>
              </a:spcAft>
              <a:defRPr/>
            </a:pPr>
            <a:r>
              <a:rPr lang="fr-FR" dirty="0">
                <a:latin typeface="Verdana"/>
                <a:cs typeface="Verdana"/>
              </a:rPr>
              <a:t>               </a:t>
            </a:r>
          </a:p>
        </p:txBody>
      </p:sp>
      <p:pic>
        <p:nvPicPr>
          <p:cNvPr id="2051" name="Image 4" descr="PICTOS_blanc.png"/>
          <p:cNvPicPr>
            <a:picLocks noChangeAspect="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0" y="0"/>
            <a:ext cx="9144000" cy="5497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052" name="Grouper 12"/>
          <p:cNvGrpSpPr>
            <a:grpSpLocks/>
          </p:cNvGrpSpPr>
          <p:nvPr userDrawn="1"/>
        </p:nvGrpSpPr>
        <p:grpSpPr bwMode="auto">
          <a:xfrm>
            <a:off x="6948488" y="5353050"/>
            <a:ext cx="1384300" cy="814388"/>
            <a:chOff x="6948948" y="5525435"/>
            <a:chExt cx="1384302" cy="813222"/>
          </a:xfrm>
        </p:grpSpPr>
        <p:sp>
          <p:nvSpPr>
            <p:cNvPr id="9" name="Processus 8"/>
            <p:cNvSpPr/>
            <p:nvPr userDrawn="1"/>
          </p:nvSpPr>
          <p:spPr>
            <a:xfrm>
              <a:off x="7298199" y="5525435"/>
              <a:ext cx="682626" cy="507273"/>
            </a:xfrm>
            <a:prstGeom prst="flowChartProcess">
              <a:avLst/>
            </a:prstGeom>
            <a:solidFill>
              <a:srgbClr val="55AB26"/>
            </a:solidFill>
            <a:ln>
              <a:noFill/>
            </a:ln>
            <a:effectLst/>
          </p:spPr>
          <p:style>
            <a:lnRef idx="1">
              <a:schemeClr val="accent1"/>
            </a:lnRef>
            <a:fillRef idx="3">
              <a:schemeClr val="accent1"/>
            </a:fillRef>
            <a:effectRef idx="2">
              <a:schemeClr val="accent1"/>
            </a:effectRef>
            <a:fontRef idx="minor">
              <a:schemeClr val="lt1"/>
            </a:fontRef>
          </p:style>
          <p:txBody>
            <a:bodyPr/>
            <a:lstStyle/>
            <a:p>
              <a:pPr eaLnBrk="1" fontAlgn="auto" hangingPunct="1">
                <a:spcBef>
                  <a:spcPts val="0"/>
                </a:spcBef>
                <a:spcAft>
                  <a:spcPts val="0"/>
                </a:spcAft>
                <a:defRPr/>
              </a:pPr>
              <a:r>
                <a:rPr lang="fr-FR" dirty="0">
                  <a:latin typeface="Verdana"/>
                  <a:cs typeface="Verdana"/>
                </a:rPr>
                <a:t>     </a:t>
              </a:r>
            </a:p>
          </p:txBody>
        </p:sp>
        <p:sp>
          <p:nvSpPr>
            <p:cNvPr id="10" name="Connecteur 10"/>
            <p:cNvSpPr/>
            <p:nvPr userDrawn="1"/>
          </p:nvSpPr>
          <p:spPr>
            <a:xfrm>
              <a:off x="6948948" y="5669691"/>
              <a:ext cx="1384302" cy="668966"/>
            </a:xfrm>
            <a:custGeom>
              <a:avLst/>
              <a:gdLst/>
              <a:ahLst/>
              <a:cxnLst/>
              <a:rect l="l" t="t" r="r" b="b"/>
              <a:pathLst>
                <a:path w="1384302" h="668657">
                  <a:moveTo>
                    <a:pt x="350838" y="0"/>
                  </a:moveTo>
                  <a:cubicBezTo>
                    <a:pt x="496159" y="0"/>
                    <a:pt x="620845" y="84197"/>
                    <a:pt x="674105" y="204193"/>
                  </a:cubicBezTo>
                  <a:lnTo>
                    <a:pt x="692151" y="259591"/>
                  </a:lnTo>
                  <a:lnTo>
                    <a:pt x="710197" y="204194"/>
                  </a:lnTo>
                  <a:cubicBezTo>
                    <a:pt x="763457" y="84198"/>
                    <a:pt x="888143" y="1"/>
                    <a:pt x="1033464" y="1"/>
                  </a:cubicBezTo>
                  <a:cubicBezTo>
                    <a:pt x="1227226" y="1"/>
                    <a:pt x="1384302" y="149685"/>
                    <a:pt x="1384302" y="334329"/>
                  </a:cubicBezTo>
                  <a:cubicBezTo>
                    <a:pt x="1384302" y="518973"/>
                    <a:pt x="1227226" y="668657"/>
                    <a:pt x="1033464" y="668657"/>
                  </a:cubicBezTo>
                  <a:cubicBezTo>
                    <a:pt x="888143" y="668657"/>
                    <a:pt x="763457" y="584460"/>
                    <a:pt x="710197" y="464465"/>
                  </a:cubicBezTo>
                  <a:lnTo>
                    <a:pt x="692151" y="409067"/>
                  </a:lnTo>
                  <a:lnTo>
                    <a:pt x="674105" y="464464"/>
                  </a:lnTo>
                  <a:cubicBezTo>
                    <a:pt x="620845" y="584459"/>
                    <a:pt x="496159" y="668656"/>
                    <a:pt x="350838" y="668656"/>
                  </a:cubicBezTo>
                  <a:cubicBezTo>
                    <a:pt x="157076" y="668656"/>
                    <a:pt x="0" y="518972"/>
                    <a:pt x="0" y="334328"/>
                  </a:cubicBezTo>
                  <a:cubicBezTo>
                    <a:pt x="0" y="149684"/>
                    <a:pt x="157076" y="0"/>
                    <a:pt x="350838" y="0"/>
                  </a:cubicBezTo>
                  <a:close/>
                </a:path>
              </a:pathLst>
            </a:cu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lstStyle/>
            <a:p>
              <a:pPr eaLnBrk="1" fontAlgn="auto" hangingPunct="1">
                <a:spcBef>
                  <a:spcPts val="0"/>
                </a:spcBef>
                <a:spcAft>
                  <a:spcPts val="0"/>
                </a:spcAft>
                <a:defRPr/>
              </a:pPr>
              <a:endParaRPr lang="fr-FR">
                <a:latin typeface="Verdana"/>
                <a:cs typeface="Verdana"/>
              </a:endParaRPr>
            </a:p>
          </p:txBody>
        </p:sp>
      </p:grpSp>
      <p:pic>
        <p:nvPicPr>
          <p:cNvPr id="2053" name="Image 11" descr="UNamur.png"/>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7162800" y="5761038"/>
            <a:ext cx="954088" cy="1057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Espace réservé du contenu 2"/>
          <p:cNvSpPr txBox="1">
            <a:spLocks/>
          </p:cNvSpPr>
          <p:nvPr userDrawn="1"/>
        </p:nvSpPr>
        <p:spPr>
          <a:xfrm>
            <a:off x="457200" y="6516688"/>
            <a:ext cx="8229600" cy="233362"/>
          </a:xfrm>
          <a:prstGeom prst="rect">
            <a:avLst/>
          </a:prstGeom>
          <a:noFill/>
        </p:spPr>
        <p:txBody>
          <a:bodyPr lIns="0" tIns="0" rIns="0" bIns="0" anchor="b"/>
          <a:lstStyle>
            <a:lvl1pPr marL="342900" indent="-342900" algn="r" defTabSz="457200" rtl="0" eaLnBrk="1" latinLnBrk="0" hangingPunct="1">
              <a:spcBef>
                <a:spcPct val="20000"/>
              </a:spcBef>
              <a:spcAft>
                <a:spcPts val="0"/>
              </a:spcAft>
              <a:buClr>
                <a:srgbClr val="FF6600"/>
              </a:buClr>
              <a:buFont typeface="Arial"/>
              <a:buNone/>
              <a:defRPr sz="2500" b="0" i="0" kern="1200">
                <a:solidFill>
                  <a:srgbClr val="211D61"/>
                </a:solidFill>
                <a:latin typeface="+mj-lt"/>
                <a:ea typeface="+mn-ea"/>
                <a:cs typeface="Frutiger LT Std 55 Roman"/>
              </a:defRPr>
            </a:lvl1pPr>
            <a:lvl2pPr marL="742950" indent="-285750" algn="l" defTabSz="457200" rtl="0" eaLnBrk="1" latinLnBrk="0" hangingPunct="1">
              <a:spcBef>
                <a:spcPct val="20000"/>
              </a:spcBef>
              <a:buClr>
                <a:srgbClr val="FF6600"/>
              </a:buClr>
              <a:buFont typeface="Arial"/>
              <a:buChar char="–"/>
              <a:defRPr sz="2800" b="0" i="0" kern="1200">
                <a:solidFill>
                  <a:schemeClr val="tx1"/>
                </a:solidFill>
                <a:latin typeface="Frutiger LT Std 45 Light"/>
                <a:ea typeface="+mn-ea"/>
                <a:cs typeface="Frutiger LT Std 45 Light"/>
              </a:defRPr>
            </a:lvl2pPr>
            <a:lvl3pPr marL="1143000" indent="-228600" algn="l" defTabSz="457200" rtl="0" eaLnBrk="1" latinLnBrk="0" hangingPunct="1">
              <a:spcBef>
                <a:spcPct val="20000"/>
              </a:spcBef>
              <a:buClr>
                <a:srgbClr val="FF6600"/>
              </a:buClr>
              <a:buFont typeface="Arial"/>
              <a:buChar char="•"/>
              <a:defRPr sz="2400" b="0" i="0" kern="1200">
                <a:solidFill>
                  <a:schemeClr val="tx1"/>
                </a:solidFill>
                <a:latin typeface="Frutiger LT Std 45 Light"/>
                <a:ea typeface="+mn-ea"/>
                <a:cs typeface="Frutiger LT Std 45 Light"/>
              </a:defRPr>
            </a:lvl3pPr>
            <a:lvl4pPr marL="1600200" indent="-228600" algn="l" defTabSz="457200" rtl="0" eaLnBrk="1" latinLnBrk="0" hangingPunct="1">
              <a:spcBef>
                <a:spcPct val="20000"/>
              </a:spcBef>
              <a:buClr>
                <a:srgbClr val="FF6600"/>
              </a:buClr>
              <a:buFont typeface="Arial"/>
              <a:buChar char="–"/>
              <a:defRPr sz="2000" b="0" i="0" kern="1200">
                <a:solidFill>
                  <a:schemeClr val="tx1"/>
                </a:solidFill>
                <a:latin typeface="Frutiger LT Std 45 Light"/>
                <a:ea typeface="+mn-ea"/>
                <a:cs typeface="Frutiger LT Std 45 Light"/>
              </a:defRPr>
            </a:lvl4pPr>
            <a:lvl5pPr marL="2057400" indent="-228600" algn="l" defTabSz="457200" rtl="0" eaLnBrk="1" latinLnBrk="0" hangingPunct="1">
              <a:spcBef>
                <a:spcPct val="20000"/>
              </a:spcBef>
              <a:buClr>
                <a:srgbClr val="FF6600"/>
              </a:buClr>
              <a:buFont typeface="Arial"/>
              <a:buChar char="»"/>
              <a:defRPr sz="2000" b="0" i="0" kern="1200">
                <a:solidFill>
                  <a:schemeClr val="tx1"/>
                </a:solidFill>
                <a:latin typeface="Frutiger LT Std 45 Light"/>
                <a:ea typeface="+mn-ea"/>
                <a:cs typeface="Frutiger LT Std 45 Light"/>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l" fontAlgn="auto">
              <a:defRPr/>
            </a:pPr>
            <a:r>
              <a:rPr lang="nl-BE" sz="800" dirty="0" smtClean="0">
                <a:solidFill>
                  <a:srgbClr val="2E3135"/>
                </a:solidFill>
                <a:latin typeface="Verdana"/>
                <a:cs typeface="Verdana"/>
              </a:rPr>
              <a:t>www.unamur.be</a:t>
            </a:r>
            <a:endParaRPr lang="fr-FR" sz="800" dirty="0">
              <a:solidFill>
                <a:srgbClr val="2E3135"/>
              </a:solidFill>
              <a:latin typeface="Verdana"/>
              <a:cs typeface="Verdana"/>
            </a:endParaRPr>
          </a:p>
        </p:txBody>
      </p:sp>
    </p:spTree>
  </p:cSld>
  <p:clrMap bg1="lt1" tx1="dk1" bg2="lt2" tx2="dk2" accent1="accent1" accent2="accent2" accent3="accent3" accent4="accent4" accent5="accent5" accent6="accent6" hlink="hlink" folHlink="folHlink"/>
  <p:sldLayoutIdLst>
    <p:sldLayoutId id="2147483749" r:id="rId1"/>
    <p:sldLayoutId id="2147483750" r:id="rId2"/>
  </p:sldLayoutIdLst>
  <p:txStyles>
    <p:titleStyle>
      <a:lvl1pPr algn="ctr" defTabSz="457200" rtl="0" eaLnBrk="0" fontAlgn="base" hangingPunct="0">
        <a:spcBef>
          <a:spcPct val="0"/>
        </a:spcBef>
        <a:spcAft>
          <a:spcPct val="0"/>
        </a:spcAft>
        <a:defRPr sz="4400" kern="1200">
          <a:solidFill>
            <a:schemeClr val="tx1"/>
          </a:solidFill>
          <a:latin typeface="+mj-lt"/>
          <a:ea typeface="MS PGothic" panose="020B0600070205080204" pitchFamily="34" charset="-128"/>
          <a:cs typeface="ＭＳ Ｐゴシック" charset="0"/>
        </a:defRPr>
      </a:lvl1pPr>
      <a:lvl2pPr algn="ctr" defTabSz="457200" rtl="0" eaLnBrk="0" fontAlgn="base" hangingPunct="0">
        <a:spcBef>
          <a:spcPct val="0"/>
        </a:spcBef>
        <a:spcAft>
          <a:spcPct val="0"/>
        </a:spcAft>
        <a:defRPr sz="4400">
          <a:solidFill>
            <a:schemeClr val="tx1"/>
          </a:solidFill>
          <a:latin typeface="Calibri" panose="020F0502020204030204" pitchFamily="34" charset="0"/>
          <a:ea typeface="MS PGothic" panose="020B0600070205080204" pitchFamily="34" charset="-128"/>
          <a:cs typeface="ＭＳ Ｐゴシック" charset="0"/>
        </a:defRPr>
      </a:lvl2pPr>
      <a:lvl3pPr algn="ctr" defTabSz="457200" rtl="0" eaLnBrk="0" fontAlgn="base" hangingPunct="0">
        <a:spcBef>
          <a:spcPct val="0"/>
        </a:spcBef>
        <a:spcAft>
          <a:spcPct val="0"/>
        </a:spcAft>
        <a:defRPr sz="4400">
          <a:solidFill>
            <a:schemeClr val="tx1"/>
          </a:solidFill>
          <a:latin typeface="Calibri" panose="020F0502020204030204" pitchFamily="34" charset="0"/>
          <a:ea typeface="MS PGothic" panose="020B0600070205080204" pitchFamily="34" charset="-128"/>
          <a:cs typeface="ＭＳ Ｐゴシック" charset="0"/>
        </a:defRPr>
      </a:lvl3pPr>
      <a:lvl4pPr algn="ctr" defTabSz="457200" rtl="0" eaLnBrk="0" fontAlgn="base" hangingPunct="0">
        <a:spcBef>
          <a:spcPct val="0"/>
        </a:spcBef>
        <a:spcAft>
          <a:spcPct val="0"/>
        </a:spcAft>
        <a:defRPr sz="4400">
          <a:solidFill>
            <a:schemeClr val="tx1"/>
          </a:solidFill>
          <a:latin typeface="Calibri" panose="020F0502020204030204" pitchFamily="34" charset="0"/>
          <a:ea typeface="MS PGothic" panose="020B0600070205080204" pitchFamily="34" charset="-128"/>
          <a:cs typeface="ＭＳ Ｐゴシック" charset="0"/>
        </a:defRPr>
      </a:lvl4pPr>
      <a:lvl5pPr algn="ctr" defTabSz="457200" rtl="0" eaLnBrk="0" fontAlgn="base" hangingPunct="0">
        <a:spcBef>
          <a:spcPct val="0"/>
        </a:spcBef>
        <a:spcAft>
          <a:spcPct val="0"/>
        </a:spcAft>
        <a:defRPr sz="4400">
          <a:solidFill>
            <a:schemeClr val="tx1"/>
          </a:solidFill>
          <a:latin typeface="Calibri" panose="020F0502020204030204" pitchFamily="34" charset="0"/>
          <a:ea typeface="MS PGothic" panose="020B0600070205080204" pitchFamily="34" charset="-128"/>
          <a:cs typeface="ＭＳ Ｐゴシック" charset="0"/>
        </a:defRPr>
      </a:lvl5pPr>
      <a:lvl6pPr marL="457200" algn="ctr" defTabSz="457200" rtl="0" fontAlgn="base">
        <a:spcBef>
          <a:spcPct val="0"/>
        </a:spcBef>
        <a:spcAft>
          <a:spcPct val="0"/>
        </a:spcAft>
        <a:defRPr sz="4400">
          <a:solidFill>
            <a:schemeClr val="tx1"/>
          </a:solidFill>
          <a:latin typeface="Calibri" panose="020F0502020204030204" pitchFamily="34" charset="0"/>
        </a:defRPr>
      </a:lvl6pPr>
      <a:lvl7pPr marL="914400" algn="ctr" defTabSz="457200" rtl="0" fontAlgn="base">
        <a:spcBef>
          <a:spcPct val="0"/>
        </a:spcBef>
        <a:spcAft>
          <a:spcPct val="0"/>
        </a:spcAft>
        <a:defRPr sz="4400">
          <a:solidFill>
            <a:schemeClr val="tx1"/>
          </a:solidFill>
          <a:latin typeface="Calibri" panose="020F0502020204030204" pitchFamily="34" charset="0"/>
        </a:defRPr>
      </a:lvl7pPr>
      <a:lvl8pPr marL="1371600" algn="ctr" defTabSz="457200" rtl="0" fontAlgn="base">
        <a:spcBef>
          <a:spcPct val="0"/>
        </a:spcBef>
        <a:spcAft>
          <a:spcPct val="0"/>
        </a:spcAft>
        <a:defRPr sz="4400">
          <a:solidFill>
            <a:schemeClr val="tx1"/>
          </a:solidFill>
          <a:latin typeface="Calibri" panose="020F0502020204030204" pitchFamily="34" charset="0"/>
        </a:defRPr>
      </a:lvl8pPr>
      <a:lvl9pPr marL="1828800" algn="ctr" defTabSz="457200"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S PGothic" panose="020B0600070205080204" pitchFamily="34" charset="-128"/>
          <a:cs typeface="ＭＳ Ｐゴシック" charset="0"/>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S PGothic" panose="020B0600070205080204" pitchFamily="34" charset="-128"/>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S PGothic" panose="020B0600070205080204" pitchFamily="34" charset="-128"/>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3074" name="Image 1"/>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6591300"/>
            <a:ext cx="9144000" cy="266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Espace réservé du contenu 2"/>
          <p:cNvSpPr txBox="1">
            <a:spLocks/>
          </p:cNvSpPr>
          <p:nvPr userDrawn="1"/>
        </p:nvSpPr>
        <p:spPr>
          <a:xfrm>
            <a:off x="457200" y="6516688"/>
            <a:ext cx="8229600" cy="233362"/>
          </a:xfrm>
          <a:prstGeom prst="rect">
            <a:avLst/>
          </a:prstGeom>
          <a:noFill/>
        </p:spPr>
        <p:txBody>
          <a:bodyPr lIns="0" tIns="0" rIns="0" bIns="0" anchor="b"/>
          <a:lstStyle>
            <a:lvl1pPr marL="342900" indent="-342900" algn="r" defTabSz="457200" rtl="0" eaLnBrk="1" latinLnBrk="0" hangingPunct="1">
              <a:spcBef>
                <a:spcPct val="20000"/>
              </a:spcBef>
              <a:spcAft>
                <a:spcPts val="0"/>
              </a:spcAft>
              <a:buClr>
                <a:srgbClr val="FF6600"/>
              </a:buClr>
              <a:buFont typeface="Arial"/>
              <a:buNone/>
              <a:defRPr sz="2500" b="0" i="0" kern="1200">
                <a:solidFill>
                  <a:srgbClr val="211D61"/>
                </a:solidFill>
                <a:latin typeface="+mj-lt"/>
                <a:ea typeface="+mn-ea"/>
                <a:cs typeface="Frutiger LT Std 55 Roman"/>
              </a:defRPr>
            </a:lvl1pPr>
            <a:lvl2pPr marL="742950" indent="-285750" algn="l" defTabSz="457200" rtl="0" eaLnBrk="1" latinLnBrk="0" hangingPunct="1">
              <a:spcBef>
                <a:spcPct val="20000"/>
              </a:spcBef>
              <a:buClr>
                <a:srgbClr val="FF6600"/>
              </a:buClr>
              <a:buFont typeface="Arial"/>
              <a:buChar char="–"/>
              <a:defRPr sz="2800" b="0" i="0" kern="1200">
                <a:solidFill>
                  <a:schemeClr val="tx1"/>
                </a:solidFill>
                <a:latin typeface="Frutiger LT Std 45 Light"/>
                <a:ea typeface="+mn-ea"/>
                <a:cs typeface="Frutiger LT Std 45 Light"/>
              </a:defRPr>
            </a:lvl2pPr>
            <a:lvl3pPr marL="1143000" indent="-228600" algn="l" defTabSz="457200" rtl="0" eaLnBrk="1" latinLnBrk="0" hangingPunct="1">
              <a:spcBef>
                <a:spcPct val="20000"/>
              </a:spcBef>
              <a:buClr>
                <a:srgbClr val="FF6600"/>
              </a:buClr>
              <a:buFont typeface="Arial"/>
              <a:buChar char="•"/>
              <a:defRPr sz="2400" b="0" i="0" kern="1200">
                <a:solidFill>
                  <a:schemeClr val="tx1"/>
                </a:solidFill>
                <a:latin typeface="Frutiger LT Std 45 Light"/>
                <a:ea typeface="+mn-ea"/>
                <a:cs typeface="Frutiger LT Std 45 Light"/>
              </a:defRPr>
            </a:lvl3pPr>
            <a:lvl4pPr marL="1600200" indent="-228600" algn="l" defTabSz="457200" rtl="0" eaLnBrk="1" latinLnBrk="0" hangingPunct="1">
              <a:spcBef>
                <a:spcPct val="20000"/>
              </a:spcBef>
              <a:buClr>
                <a:srgbClr val="FF6600"/>
              </a:buClr>
              <a:buFont typeface="Arial"/>
              <a:buChar char="–"/>
              <a:defRPr sz="2000" b="0" i="0" kern="1200">
                <a:solidFill>
                  <a:schemeClr val="tx1"/>
                </a:solidFill>
                <a:latin typeface="Frutiger LT Std 45 Light"/>
                <a:ea typeface="+mn-ea"/>
                <a:cs typeface="Frutiger LT Std 45 Light"/>
              </a:defRPr>
            </a:lvl4pPr>
            <a:lvl5pPr marL="2057400" indent="-228600" algn="l" defTabSz="457200" rtl="0" eaLnBrk="1" latinLnBrk="0" hangingPunct="1">
              <a:spcBef>
                <a:spcPct val="20000"/>
              </a:spcBef>
              <a:buClr>
                <a:srgbClr val="FF6600"/>
              </a:buClr>
              <a:buFont typeface="Arial"/>
              <a:buChar char="»"/>
              <a:defRPr sz="2000" b="0" i="0" kern="1200">
                <a:solidFill>
                  <a:schemeClr val="tx1"/>
                </a:solidFill>
                <a:latin typeface="Frutiger LT Std 45 Light"/>
                <a:ea typeface="+mn-ea"/>
                <a:cs typeface="Frutiger LT Std 45 Light"/>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l" fontAlgn="auto">
              <a:defRPr/>
            </a:pPr>
            <a:r>
              <a:rPr lang="nl-BE" sz="800" dirty="0" smtClean="0">
                <a:solidFill>
                  <a:schemeClr val="bg1"/>
                </a:solidFill>
                <a:latin typeface="Verdana"/>
                <a:cs typeface="Verdana"/>
              </a:rPr>
              <a:t>www.unamur.be</a:t>
            </a:r>
            <a:endParaRPr lang="fr-FR" sz="800" dirty="0">
              <a:solidFill>
                <a:schemeClr val="bg1"/>
              </a:solidFill>
              <a:latin typeface="Verdana"/>
              <a:cs typeface="Verdana"/>
            </a:endParaRPr>
          </a:p>
        </p:txBody>
      </p:sp>
    </p:spTree>
  </p:cSld>
  <p:clrMap bg1="lt1" tx1="dk1" bg2="lt2" tx2="dk2" accent1="accent1" accent2="accent2" accent3="accent3" accent4="accent4" accent5="accent5" accent6="accent6" hlink="hlink" folHlink="folHlink"/>
  <p:sldLayoutIdLst>
    <p:sldLayoutId id="2147483751" r:id="rId1"/>
  </p:sldLayoutIdLst>
  <p:txStyles>
    <p:titleStyle>
      <a:lvl1pPr algn="ctr" defTabSz="457200" rtl="0" eaLnBrk="0" fontAlgn="base" hangingPunct="0">
        <a:spcBef>
          <a:spcPct val="0"/>
        </a:spcBef>
        <a:spcAft>
          <a:spcPct val="0"/>
        </a:spcAft>
        <a:defRPr sz="4400" kern="1200">
          <a:solidFill>
            <a:schemeClr val="tx1"/>
          </a:solidFill>
          <a:latin typeface="+mj-lt"/>
          <a:ea typeface="MS PGothic" panose="020B0600070205080204" pitchFamily="34" charset="-128"/>
          <a:cs typeface="ＭＳ Ｐゴシック" charset="0"/>
        </a:defRPr>
      </a:lvl1pPr>
      <a:lvl2pPr algn="ctr" defTabSz="457200" rtl="0" eaLnBrk="0" fontAlgn="base" hangingPunct="0">
        <a:spcBef>
          <a:spcPct val="0"/>
        </a:spcBef>
        <a:spcAft>
          <a:spcPct val="0"/>
        </a:spcAft>
        <a:defRPr sz="4400">
          <a:solidFill>
            <a:schemeClr val="tx1"/>
          </a:solidFill>
          <a:latin typeface="Calibri" panose="020F0502020204030204" pitchFamily="34" charset="0"/>
          <a:ea typeface="MS PGothic" panose="020B0600070205080204" pitchFamily="34" charset="-128"/>
          <a:cs typeface="ＭＳ Ｐゴシック" charset="0"/>
        </a:defRPr>
      </a:lvl2pPr>
      <a:lvl3pPr algn="ctr" defTabSz="457200" rtl="0" eaLnBrk="0" fontAlgn="base" hangingPunct="0">
        <a:spcBef>
          <a:spcPct val="0"/>
        </a:spcBef>
        <a:spcAft>
          <a:spcPct val="0"/>
        </a:spcAft>
        <a:defRPr sz="4400">
          <a:solidFill>
            <a:schemeClr val="tx1"/>
          </a:solidFill>
          <a:latin typeface="Calibri" panose="020F0502020204030204" pitchFamily="34" charset="0"/>
          <a:ea typeface="MS PGothic" panose="020B0600070205080204" pitchFamily="34" charset="-128"/>
          <a:cs typeface="ＭＳ Ｐゴシック" charset="0"/>
        </a:defRPr>
      </a:lvl3pPr>
      <a:lvl4pPr algn="ctr" defTabSz="457200" rtl="0" eaLnBrk="0" fontAlgn="base" hangingPunct="0">
        <a:spcBef>
          <a:spcPct val="0"/>
        </a:spcBef>
        <a:spcAft>
          <a:spcPct val="0"/>
        </a:spcAft>
        <a:defRPr sz="4400">
          <a:solidFill>
            <a:schemeClr val="tx1"/>
          </a:solidFill>
          <a:latin typeface="Calibri" panose="020F0502020204030204" pitchFamily="34" charset="0"/>
          <a:ea typeface="MS PGothic" panose="020B0600070205080204" pitchFamily="34" charset="-128"/>
          <a:cs typeface="ＭＳ Ｐゴシック" charset="0"/>
        </a:defRPr>
      </a:lvl4pPr>
      <a:lvl5pPr algn="ctr" defTabSz="457200" rtl="0" eaLnBrk="0" fontAlgn="base" hangingPunct="0">
        <a:spcBef>
          <a:spcPct val="0"/>
        </a:spcBef>
        <a:spcAft>
          <a:spcPct val="0"/>
        </a:spcAft>
        <a:defRPr sz="4400">
          <a:solidFill>
            <a:schemeClr val="tx1"/>
          </a:solidFill>
          <a:latin typeface="Calibri" panose="020F0502020204030204" pitchFamily="34" charset="0"/>
          <a:ea typeface="MS PGothic" panose="020B0600070205080204" pitchFamily="34" charset="-128"/>
          <a:cs typeface="ＭＳ Ｐゴシック" charset="0"/>
        </a:defRPr>
      </a:lvl5pPr>
      <a:lvl6pPr marL="457200" algn="ctr" defTabSz="457200" rtl="0" fontAlgn="base">
        <a:spcBef>
          <a:spcPct val="0"/>
        </a:spcBef>
        <a:spcAft>
          <a:spcPct val="0"/>
        </a:spcAft>
        <a:defRPr sz="4400">
          <a:solidFill>
            <a:schemeClr val="tx1"/>
          </a:solidFill>
          <a:latin typeface="Calibri" panose="020F0502020204030204" pitchFamily="34" charset="0"/>
        </a:defRPr>
      </a:lvl6pPr>
      <a:lvl7pPr marL="914400" algn="ctr" defTabSz="457200" rtl="0" fontAlgn="base">
        <a:spcBef>
          <a:spcPct val="0"/>
        </a:spcBef>
        <a:spcAft>
          <a:spcPct val="0"/>
        </a:spcAft>
        <a:defRPr sz="4400">
          <a:solidFill>
            <a:schemeClr val="tx1"/>
          </a:solidFill>
          <a:latin typeface="Calibri" panose="020F0502020204030204" pitchFamily="34" charset="0"/>
        </a:defRPr>
      </a:lvl7pPr>
      <a:lvl8pPr marL="1371600" algn="ctr" defTabSz="457200" rtl="0" fontAlgn="base">
        <a:spcBef>
          <a:spcPct val="0"/>
        </a:spcBef>
        <a:spcAft>
          <a:spcPct val="0"/>
        </a:spcAft>
        <a:defRPr sz="4400">
          <a:solidFill>
            <a:schemeClr val="tx1"/>
          </a:solidFill>
          <a:latin typeface="Calibri" panose="020F0502020204030204" pitchFamily="34" charset="0"/>
        </a:defRPr>
      </a:lvl8pPr>
      <a:lvl9pPr marL="1828800" algn="ctr" defTabSz="457200"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S PGothic" panose="020B0600070205080204" pitchFamily="34" charset="-128"/>
          <a:cs typeface="ＭＳ Ｐゴシック" charset="0"/>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S PGothic" panose="020B0600070205080204" pitchFamily="34" charset="-128"/>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S PGothic" panose="020B0600070205080204" pitchFamily="34" charset="-128"/>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xml"/><Relationship Id="rId3" Type="http://schemas.openxmlformats.org/officeDocument/2006/relationships/image" Target="../media/image5.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0.xml"/><Relationship Id="rId3" Type="http://schemas.openxmlformats.org/officeDocument/2006/relationships/image" Target="../media/image4.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 Id="rId3" Type="http://schemas.openxmlformats.org/officeDocument/2006/relationships/image" Target="../media/image4.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8.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9.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0.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8.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Espace réservé du contenu 1"/>
          <p:cNvSpPr>
            <a:spLocks noGrp="1"/>
          </p:cNvSpPr>
          <p:nvPr>
            <p:ph idx="1"/>
          </p:nvPr>
        </p:nvSpPr>
        <p:spPr bwMode="auto">
          <a:xfrm>
            <a:off x="414338" y="0"/>
            <a:ext cx="8280400" cy="4554538"/>
          </a:xfrm>
          <a:extLst/>
        </p:spPr>
        <p:txBody>
          <a:bodyPr vert="horz" wrap="square" lIns="91440" tIns="45720" rIns="91440" bIns="45720" numCol="1" compatLnSpc="1">
            <a:prstTxWarp prst="textNoShape">
              <a:avLst/>
            </a:prstTxWarp>
          </a:bodyPr>
          <a:lstStyle/>
          <a:p>
            <a:pPr eaLnBrk="1" hangingPunct="1">
              <a:lnSpc>
                <a:spcPct val="114000"/>
              </a:lnSpc>
              <a:spcAft>
                <a:spcPts val="1000"/>
              </a:spcAft>
              <a:defRPr/>
            </a:pPr>
            <a:r>
              <a:rPr lang="fr-BE" altLang="fr-FR" sz="3600" b="1" dirty="0" smtClean="0">
                <a:effectLst>
                  <a:outerShdw blurRad="38100" dist="38100" dir="2700000" algn="tl">
                    <a:srgbClr val="C0C0C0"/>
                  </a:outerShdw>
                </a:effectLst>
                <a:latin typeface="Garamond" panose="02020404030301010803" pitchFamily="18" charset="0"/>
              </a:rPr>
              <a:t>La liberté d’expression religieuse entre Strasbourg et Bruxelles</a:t>
            </a:r>
          </a:p>
          <a:p>
            <a:pPr eaLnBrk="1" hangingPunct="1">
              <a:lnSpc>
                <a:spcPct val="114000"/>
              </a:lnSpc>
              <a:spcAft>
                <a:spcPts val="1000"/>
              </a:spcAft>
              <a:defRPr/>
            </a:pPr>
            <a:r>
              <a:rPr lang="fr-BE" altLang="fr-FR" sz="3600" i="1" dirty="0" smtClean="0">
                <a:latin typeface="Garamond" panose="02020404030301010803" pitchFamily="18" charset="0"/>
              </a:rPr>
              <a:t>Morceaux</a:t>
            </a:r>
            <a:r>
              <a:rPr lang="fr-BE" altLang="fr-FR" sz="4000" i="1" dirty="0" smtClean="0">
                <a:latin typeface="Garamond" panose="02020404030301010803" pitchFamily="18" charset="0"/>
              </a:rPr>
              <a:t> choisis</a:t>
            </a:r>
          </a:p>
          <a:p>
            <a:pPr eaLnBrk="1" hangingPunct="1">
              <a:lnSpc>
                <a:spcPct val="114000"/>
              </a:lnSpc>
              <a:spcAft>
                <a:spcPts val="1000"/>
              </a:spcAft>
              <a:defRPr/>
            </a:pPr>
            <a:endParaRPr lang="fr-FR" altLang="fr-FR" sz="4000" i="1" dirty="0" smtClean="0">
              <a:latin typeface="Garamond" panose="02020404030301010803" pitchFamily="18" charset="0"/>
            </a:endParaRPr>
          </a:p>
        </p:txBody>
      </p:sp>
      <p:sp>
        <p:nvSpPr>
          <p:cNvPr id="8195" name="ZoneTexte 1"/>
          <p:cNvSpPr txBox="1">
            <a:spLocks noChangeArrowheads="1"/>
          </p:cNvSpPr>
          <p:nvPr/>
        </p:nvSpPr>
        <p:spPr bwMode="auto">
          <a:xfrm>
            <a:off x="225778" y="4611713"/>
            <a:ext cx="6801556" cy="22006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algn="just">
              <a:defRPr/>
            </a:pPr>
            <a:r>
              <a:rPr lang="fr-BE" altLang="fr-FR" sz="2800" b="1" dirty="0" smtClean="0">
                <a:effectLst>
                  <a:outerShdw blurRad="38100" dist="38100" dir="2700000" algn="tl">
                    <a:srgbClr val="C0C0C0"/>
                  </a:outerShdw>
                </a:effectLst>
                <a:latin typeface="Garamond" panose="02020404030301010803" pitchFamily="18" charset="0"/>
              </a:rPr>
              <a:t>Noémie </a:t>
            </a:r>
            <a:r>
              <a:rPr lang="fr-BE" altLang="fr-FR" sz="2800" b="1" dirty="0">
                <a:effectLst>
                  <a:outerShdw blurRad="38100" dist="38100" dir="2700000" algn="tl">
                    <a:srgbClr val="C0C0C0"/>
                  </a:outerShdw>
                </a:effectLst>
                <a:latin typeface="Garamond" panose="02020404030301010803" pitchFamily="18" charset="0"/>
              </a:rPr>
              <a:t>RENUART</a:t>
            </a:r>
          </a:p>
          <a:p>
            <a:pPr algn="just">
              <a:defRPr/>
            </a:pPr>
            <a:r>
              <a:rPr lang="fr-BE" altLang="fr-FR" sz="2800" i="1" dirty="0" smtClean="0">
                <a:latin typeface="Garamond" panose="02020404030301010803" pitchFamily="18" charset="0"/>
              </a:rPr>
              <a:t>Assistante-doctorante à l’UNamur</a:t>
            </a:r>
            <a:endParaRPr lang="fr-BE" altLang="fr-FR" sz="2800" i="1" dirty="0">
              <a:latin typeface="Garamond" panose="02020404030301010803" pitchFamily="18" charset="0"/>
            </a:endParaRPr>
          </a:p>
          <a:p>
            <a:pPr algn="just"/>
            <a:endParaRPr lang="fr-BE" altLang="fr-FR" sz="900" dirty="0">
              <a:latin typeface="Garamond" panose="02020404030301010803" pitchFamily="18" charset="0"/>
            </a:endParaRPr>
          </a:p>
          <a:p>
            <a:pPr algn="just"/>
            <a:endParaRPr lang="fr-BE" altLang="fr-FR" sz="2400" dirty="0" smtClean="0">
              <a:latin typeface="Garamond" panose="02020404030301010803" pitchFamily="18" charset="0"/>
            </a:endParaRPr>
          </a:p>
          <a:p>
            <a:pPr algn="just"/>
            <a:r>
              <a:rPr lang="fr-BE" altLang="fr-FR" sz="2400" dirty="0" smtClean="0">
                <a:latin typeface="Garamond" panose="02020404030301010803" pitchFamily="18" charset="0"/>
              </a:rPr>
              <a:t>Colloque </a:t>
            </a:r>
            <a:r>
              <a:rPr lang="fr-BE" altLang="fr-FR" sz="2400" dirty="0">
                <a:latin typeface="Garamond" panose="02020404030301010803" pitchFamily="18" charset="0"/>
              </a:rPr>
              <a:t>« Six figures de la liberté d’expression </a:t>
            </a:r>
            <a:r>
              <a:rPr lang="fr-BE" altLang="fr-FR" sz="2400" dirty="0" smtClean="0">
                <a:latin typeface="Garamond" panose="02020404030301010803" pitchFamily="18" charset="0"/>
              </a:rPr>
              <a:t>»</a:t>
            </a:r>
            <a:endParaRPr lang="fr-BE" altLang="fr-FR" sz="2400" dirty="0">
              <a:latin typeface="Garamond" panose="02020404030301010803" pitchFamily="18" charset="0"/>
            </a:endParaRPr>
          </a:p>
          <a:p>
            <a:pPr algn="just"/>
            <a:r>
              <a:rPr lang="fr-BE" altLang="fr-FR" sz="2400" dirty="0">
                <a:latin typeface="Garamond" panose="02020404030301010803" pitchFamily="18" charset="0"/>
              </a:rPr>
              <a:t>9 octobre 2015, Faculté de Droit</a:t>
            </a:r>
            <a:endParaRPr lang="fr-FR" altLang="fr-FR" sz="2400" dirty="0">
              <a:latin typeface="Garamond" panose="02020404030301010803" pitchFamily="18" charset="0"/>
            </a:endParaRPr>
          </a:p>
        </p:txBody>
      </p:sp>
      <p:pic>
        <p:nvPicPr>
          <p:cNvPr id="2" name="Image 1"/>
          <p:cNvPicPr>
            <a:picLocks noChangeAspect="1"/>
          </p:cNvPicPr>
          <p:nvPr/>
        </p:nvPicPr>
        <p:blipFill>
          <a:blip r:embed="rId3">
            <a:lum bright="70000" contrast="-71000"/>
            <a:extLst>
              <a:ext uri="{28A0092B-C50C-407E-A947-70E740481C1C}">
                <a14:useLocalDpi xmlns:a14="http://schemas.microsoft.com/office/drawing/2010/main" val="0"/>
              </a:ext>
            </a:extLst>
          </a:blip>
          <a:stretch>
            <a:fillRect/>
          </a:stretch>
        </p:blipFill>
        <p:spPr>
          <a:xfrm>
            <a:off x="2440214" y="3576403"/>
            <a:ext cx="4013926" cy="609414"/>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idx="4294967295"/>
          </p:nvPr>
        </p:nvSpPr>
        <p:spPr bwMode="auto">
          <a:xfrm>
            <a:off x="0" y="0"/>
            <a:ext cx="9144000" cy="1341438"/>
          </a:xfrm>
          <a:prstGeom prst="rect">
            <a:avLst/>
          </a:prstGeom>
          <a:gradFill rotWithShape="1">
            <a:gsLst>
              <a:gs pos="0">
                <a:schemeClr val="bg1"/>
              </a:gs>
              <a:gs pos="100000">
                <a:srgbClr val="69BE28">
                  <a:alpha val="85999"/>
                </a:srgbClr>
              </a:gs>
            </a:gsLst>
            <a:lin ang="0" scaled="1"/>
          </a:gradFill>
          <a:extLst>
            <a:ext uri="{91240B29-F687-4f45-9708-019B960494DF}">
              <a14:hiddenLine xmlns:a14="http://schemas.microsoft.com/office/drawing/2010/main" w="9525">
                <a:solidFill>
                  <a:srgbClr val="000000"/>
                </a:solidFill>
                <a:miter lim="800000"/>
                <a:headEnd/>
                <a:tailEnd/>
              </a14:hiddenLine>
            </a:ext>
          </a:extLst>
        </p:spPr>
        <p:txBody>
          <a:bodyPr/>
          <a:lstStyle/>
          <a:p>
            <a:pPr algn="r" eaLnBrk="1" hangingPunct="1">
              <a:lnSpc>
                <a:spcPct val="105000"/>
              </a:lnSpc>
            </a:pPr>
            <a:r>
              <a:rPr lang="fr-BE" altLang="fr-FR" sz="2800" b="1" dirty="0" smtClean="0">
                <a:solidFill>
                  <a:srgbClr val="595959"/>
                </a:solidFill>
                <a:latin typeface="Garamond" panose="02020404030301010803" pitchFamily="18" charset="0"/>
              </a:rPr>
              <a:t/>
            </a:r>
            <a:br>
              <a:rPr lang="fr-BE" altLang="fr-FR" sz="2800" b="1" dirty="0" smtClean="0">
                <a:solidFill>
                  <a:srgbClr val="595959"/>
                </a:solidFill>
                <a:latin typeface="Garamond" panose="02020404030301010803" pitchFamily="18" charset="0"/>
              </a:rPr>
            </a:br>
            <a:r>
              <a:rPr lang="fr-BE" altLang="fr-FR" sz="2800" b="1" dirty="0" smtClean="0">
                <a:solidFill>
                  <a:srgbClr val="595959"/>
                </a:solidFill>
                <a:latin typeface="Garamond" panose="02020404030301010803" pitchFamily="18" charset="0"/>
              </a:rPr>
              <a:t>I. </a:t>
            </a:r>
            <a:r>
              <a:rPr lang="fr-BE" altLang="fr-FR" sz="2800" b="1" dirty="0">
                <a:solidFill>
                  <a:srgbClr val="595959"/>
                </a:solidFill>
                <a:latin typeface="Garamond" panose="02020404030301010803" pitchFamily="18" charset="0"/>
              </a:rPr>
              <a:t>Mise en contexte</a:t>
            </a:r>
            <a:endParaRPr lang="fr-BE" altLang="fr-FR" sz="2800" b="1" dirty="0" smtClean="0">
              <a:solidFill>
                <a:srgbClr val="595959"/>
              </a:solidFill>
              <a:latin typeface="Garamond" panose="02020404030301010803" pitchFamily="18" charset="0"/>
            </a:endParaRPr>
          </a:p>
        </p:txBody>
      </p:sp>
      <p:sp>
        <p:nvSpPr>
          <p:cNvPr id="14339" name="ZoneTexte 4"/>
          <p:cNvSpPr txBox="1">
            <a:spLocks noChangeArrowheads="1"/>
          </p:cNvSpPr>
          <p:nvPr/>
        </p:nvSpPr>
        <p:spPr bwMode="auto">
          <a:xfrm>
            <a:off x="157163" y="1492250"/>
            <a:ext cx="88042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algn="just"/>
            <a:endParaRPr lang="fr-BE" altLang="fr-FR">
              <a:solidFill>
                <a:srgbClr val="595959"/>
              </a:solidFill>
              <a:latin typeface="Garamond" panose="02020404030301010803" pitchFamily="18" charset="0"/>
            </a:endParaRPr>
          </a:p>
        </p:txBody>
      </p:sp>
      <p:sp>
        <p:nvSpPr>
          <p:cNvPr id="2" name="Rectangle 1"/>
          <p:cNvSpPr>
            <a:spLocks noChangeArrowheads="1"/>
          </p:cNvSpPr>
          <p:nvPr/>
        </p:nvSpPr>
        <p:spPr bwMode="auto">
          <a:xfrm>
            <a:off x="349250" y="1862138"/>
            <a:ext cx="2260600" cy="2190750"/>
          </a:xfrm>
          <a:prstGeom prst="rect">
            <a:avLst/>
          </a:prstGeom>
          <a:solidFill>
            <a:schemeClr val="accent6">
              <a:lumMod val="75000"/>
            </a:schemeClr>
          </a:solidFill>
          <a:ln w="9525">
            <a:solidFill>
              <a:srgbClr val="595959"/>
            </a:solidFill>
            <a:miter lim="800000"/>
            <a:headEnd/>
            <a:tailEnd/>
          </a:ln>
          <a:effectLst>
            <a:outerShdw blurRad="40000" dist="23000" dir="5400000" rotWithShape="0">
              <a:srgbClr val="808080">
                <a:alpha val="34999"/>
              </a:srgbClr>
            </a:outerShdw>
          </a:effectLst>
        </p:spPr>
        <p:txBody>
          <a:bodyPr anchor="ctr"/>
          <a:lstStyle/>
          <a:p>
            <a:pPr algn="ctr">
              <a:defRPr/>
            </a:pPr>
            <a:r>
              <a:rPr lang="fr-FR" sz="3200" b="1" dirty="0" smtClean="0">
                <a:solidFill>
                  <a:schemeClr val="bg1"/>
                </a:solidFill>
                <a:effectLst>
                  <a:outerShdw blurRad="38100" dist="38100" dir="2700000" algn="tl">
                    <a:srgbClr val="000000">
                      <a:alpha val="43137"/>
                    </a:srgbClr>
                  </a:outerShdw>
                </a:effectLst>
                <a:latin typeface="Garamond"/>
                <a:ea typeface="+mn-ea"/>
                <a:cs typeface="Garamond"/>
              </a:rPr>
              <a:t>Qui?</a:t>
            </a:r>
            <a:endParaRPr lang="fr-FR" sz="3200" b="1" dirty="0">
              <a:solidFill>
                <a:schemeClr val="bg1"/>
              </a:solidFill>
              <a:effectLst>
                <a:outerShdw blurRad="38100" dist="38100" dir="2700000" algn="tl">
                  <a:srgbClr val="000000">
                    <a:alpha val="43137"/>
                  </a:srgbClr>
                </a:outerShdw>
              </a:effectLst>
              <a:latin typeface="Garamond"/>
              <a:ea typeface="+mn-ea"/>
              <a:cs typeface="Garamond"/>
            </a:endParaRPr>
          </a:p>
        </p:txBody>
      </p:sp>
      <p:sp>
        <p:nvSpPr>
          <p:cNvPr id="6" name="Rectangle 5"/>
          <p:cNvSpPr>
            <a:spLocks noChangeArrowheads="1"/>
          </p:cNvSpPr>
          <p:nvPr/>
        </p:nvSpPr>
        <p:spPr bwMode="auto">
          <a:xfrm>
            <a:off x="3429000" y="1862138"/>
            <a:ext cx="2260600" cy="2190750"/>
          </a:xfrm>
          <a:prstGeom prst="rect">
            <a:avLst/>
          </a:prstGeom>
          <a:solidFill>
            <a:schemeClr val="accent6">
              <a:lumMod val="40000"/>
              <a:lumOff val="60000"/>
            </a:schemeClr>
          </a:solidFill>
          <a:ln w="9525">
            <a:solidFill>
              <a:srgbClr val="595959"/>
            </a:solidFill>
            <a:miter lim="800000"/>
            <a:headEnd/>
            <a:tailEnd/>
          </a:ln>
          <a:effectLst>
            <a:outerShdw blurRad="40000" dist="23000" dir="5400000" rotWithShape="0">
              <a:srgbClr val="808080">
                <a:alpha val="34999"/>
              </a:srgbClr>
            </a:outerShdw>
          </a:effectLst>
        </p:spPr>
        <p:txBody>
          <a:bodyPr anchor="ctr"/>
          <a:lstStyle/>
          <a:p>
            <a:pPr algn="ctr">
              <a:defRPr/>
            </a:pPr>
            <a:r>
              <a:rPr lang="fr-FR" sz="3200" b="1" dirty="0" smtClean="0">
                <a:solidFill>
                  <a:schemeClr val="lt1"/>
                </a:solidFill>
                <a:latin typeface="Garamond"/>
                <a:ea typeface="+mn-ea"/>
                <a:cs typeface="Garamond"/>
              </a:rPr>
              <a:t>Quoi?</a:t>
            </a:r>
            <a:endParaRPr lang="fr-FR" sz="3200" b="1" dirty="0">
              <a:solidFill>
                <a:schemeClr val="lt1"/>
              </a:solidFill>
              <a:latin typeface="Garamond"/>
              <a:ea typeface="+mn-ea"/>
              <a:cs typeface="Garamond"/>
            </a:endParaRPr>
          </a:p>
        </p:txBody>
      </p:sp>
      <p:sp>
        <p:nvSpPr>
          <p:cNvPr id="7" name="Rectangle 6"/>
          <p:cNvSpPr>
            <a:spLocks noChangeArrowheads="1"/>
          </p:cNvSpPr>
          <p:nvPr/>
        </p:nvSpPr>
        <p:spPr bwMode="auto">
          <a:xfrm>
            <a:off x="6508750" y="1867853"/>
            <a:ext cx="2262188" cy="2190750"/>
          </a:xfrm>
          <a:prstGeom prst="rect">
            <a:avLst/>
          </a:prstGeom>
          <a:solidFill>
            <a:schemeClr val="accent6">
              <a:lumMod val="40000"/>
              <a:lumOff val="60000"/>
            </a:schemeClr>
          </a:solidFill>
          <a:ln w="9525">
            <a:solidFill>
              <a:srgbClr val="595959"/>
            </a:solidFill>
            <a:miter lim="800000"/>
            <a:headEnd/>
            <a:tailEnd/>
          </a:ln>
          <a:effectLst>
            <a:outerShdw blurRad="40000" dist="23000" dir="5400000" rotWithShape="0">
              <a:srgbClr val="808080">
                <a:alpha val="34999"/>
              </a:srgbClr>
            </a:outerShdw>
          </a:effectLst>
        </p:spPr>
        <p:txBody>
          <a:bodyPr anchor="ctr"/>
          <a:lstStyle/>
          <a:p>
            <a:pPr algn="ctr">
              <a:defRPr/>
            </a:pPr>
            <a:r>
              <a:rPr lang="fr-FR" sz="3200" b="1" dirty="0" smtClean="0">
                <a:solidFill>
                  <a:schemeClr val="lt1"/>
                </a:solidFill>
                <a:latin typeface="Garamond"/>
                <a:ea typeface="+mn-ea"/>
                <a:cs typeface="Garamond"/>
              </a:rPr>
              <a:t>Comment?</a:t>
            </a:r>
            <a:endParaRPr lang="fr-FR" sz="3200" b="1" dirty="0">
              <a:solidFill>
                <a:schemeClr val="lt1"/>
              </a:solidFill>
              <a:latin typeface="Garamond"/>
              <a:ea typeface="+mn-ea"/>
              <a:cs typeface="Garamond"/>
            </a:endParaRPr>
          </a:p>
        </p:txBody>
      </p:sp>
      <p:sp>
        <p:nvSpPr>
          <p:cNvPr id="3" name="Rectangle 2"/>
          <p:cNvSpPr/>
          <p:nvPr/>
        </p:nvSpPr>
        <p:spPr>
          <a:xfrm>
            <a:off x="349250" y="4642396"/>
            <a:ext cx="8421688" cy="1200329"/>
          </a:xfrm>
          <a:prstGeom prst="rect">
            <a:avLst/>
          </a:prstGeom>
        </p:spPr>
        <p:txBody>
          <a:bodyPr wrap="square">
            <a:spAutoFit/>
          </a:bodyPr>
          <a:lstStyle/>
          <a:p>
            <a:pPr marL="457200" indent="-457200" algn="just">
              <a:buFont typeface="Wingdings" panose="05000000000000000000" pitchFamily="2" charset="2"/>
              <a:buChar char="ü"/>
              <a:defRPr/>
            </a:pPr>
            <a:r>
              <a:rPr lang="fr-BE" sz="2400" dirty="0">
                <a:solidFill>
                  <a:schemeClr val="tx1">
                    <a:lumMod val="65000"/>
                    <a:lumOff val="35000"/>
                  </a:schemeClr>
                </a:solidFill>
                <a:latin typeface="Garamond" panose="02020404030301010803" pitchFamily="18" charset="0"/>
              </a:rPr>
              <a:t>Croyants</a:t>
            </a:r>
          </a:p>
          <a:p>
            <a:pPr algn="just">
              <a:defRPr/>
            </a:pPr>
            <a:endParaRPr lang="fr-BE" sz="2400" dirty="0">
              <a:solidFill>
                <a:schemeClr val="tx1">
                  <a:lumMod val="65000"/>
                  <a:lumOff val="35000"/>
                </a:schemeClr>
              </a:solidFill>
              <a:latin typeface="Garamond" panose="02020404030301010803" pitchFamily="18" charset="0"/>
            </a:endParaRPr>
          </a:p>
          <a:p>
            <a:pPr marL="457200" indent="-457200" algn="just">
              <a:buFont typeface="Wingdings" panose="05000000000000000000" pitchFamily="2" charset="2"/>
              <a:buChar char="ü"/>
              <a:defRPr/>
            </a:pPr>
            <a:r>
              <a:rPr lang="fr-BE" sz="2400" dirty="0">
                <a:solidFill>
                  <a:schemeClr val="tx1">
                    <a:lumMod val="65000"/>
                    <a:lumOff val="35000"/>
                  </a:schemeClr>
                </a:solidFill>
                <a:latin typeface="Garamond" panose="02020404030301010803" pitchFamily="18" charset="0"/>
              </a:rPr>
              <a:t>Mais aussi : athées, agnostiques, sceptiques et indifférents</a:t>
            </a:r>
            <a:endParaRPr lang="fr-FR" sz="2400" dirty="0">
              <a:solidFill>
                <a:schemeClr val="tx1">
                  <a:lumMod val="65000"/>
                  <a:lumOff val="35000"/>
                </a:schemeClr>
              </a:solidFill>
              <a:latin typeface="Garamond" panose="02020404030301010803" pitchFamily="18" charset="0"/>
            </a:endParaRPr>
          </a:p>
        </p:txBody>
      </p:sp>
    </p:spTree>
    <p:extLst>
      <p:ext uri="{BB962C8B-B14F-4D97-AF65-F5344CB8AC3E}">
        <p14:creationId xmlns:p14="http://schemas.microsoft.com/office/powerpoint/2010/main" val="1894623449"/>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idx="4294967295"/>
          </p:nvPr>
        </p:nvSpPr>
        <p:spPr bwMode="auto">
          <a:xfrm>
            <a:off x="0" y="0"/>
            <a:ext cx="9144000" cy="1341438"/>
          </a:xfrm>
          <a:prstGeom prst="rect">
            <a:avLst/>
          </a:prstGeom>
          <a:gradFill rotWithShape="1">
            <a:gsLst>
              <a:gs pos="0">
                <a:schemeClr val="bg1"/>
              </a:gs>
              <a:gs pos="100000">
                <a:srgbClr val="69BE28">
                  <a:alpha val="85999"/>
                </a:srgbClr>
              </a:gs>
            </a:gsLst>
            <a:lin ang="0" scaled="1"/>
          </a:gradFill>
          <a:extLst>
            <a:ext uri="{91240B29-F687-4f45-9708-019B960494DF}">
              <a14:hiddenLine xmlns:a14="http://schemas.microsoft.com/office/drawing/2010/main" w="9525">
                <a:solidFill>
                  <a:srgbClr val="000000"/>
                </a:solidFill>
                <a:miter lim="800000"/>
                <a:headEnd/>
                <a:tailEnd/>
              </a14:hiddenLine>
            </a:ext>
          </a:extLst>
        </p:spPr>
        <p:txBody>
          <a:bodyPr/>
          <a:lstStyle/>
          <a:p>
            <a:pPr algn="r" eaLnBrk="1" hangingPunct="1">
              <a:lnSpc>
                <a:spcPct val="105000"/>
              </a:lnSpc>
            </a:pPr>
            <a:r>
              <a:rPr lang="fr-BE" altLang="fr-FR" sz="2800" b="1" dirty="0" smtClean="0">
                <a:solidFill>
                  <a:srgbClr val="595959"/>
                </a:solidFill>
                <a:latin typeface="Garamond" panose="02020404030301010803" pitchFamily="18" charset="0"/>
              </a:rPr>
              <a:t/>
            </a:r>
            <a:br>
              <a:rPr lang="fr-BE" altLang="fr-FR" sz="2800" b="1" dirty="0" smtClean="0">
                <a:solidFill>
                  <a:srgbClr val="595959"/>
                </a:solidFill>
                <a:latin typeface="Garamond" panose="02020404030301010803" pitchFamily="18" charset="0"/>
              </a:rPr>
            </a:br>
            <a:r>
              <a:rPr lang="fr-BE" altLang="fr-FR" sz="2800" b="1" dirty="0" smtClean="0">
                <a:solidFill>
                  <a:srgbClr val="595959"/>
                </a:solidFill>
                <a:latin typeface="Garamond" panose="02020404030301010803" pitchFamily="18" charset="0"/>
              </a:rPr>
              <a:t>I. </a:t>
            </a:r>
            <a:r>
              <a:rPr lang="fr-BE" altLang="fr-FR" sz="2800" b="1" dirty="0">
                <a:solidFill>
                  <a:srgbClr val="595959"/>
                </a:solidFill>
                <a:latin typeface="Garamond" panose="02020404030301010803" pitchFamily="18" charset="0"/>
              </a:rPr>
              <a:t>Mise en contexte</a:t>
            </a:r>
            <a:endParaRPr lang="fr-BE" altLang="fr-FR" sz="2800" b="1" dirty="0" smtClean="0">
              <a:solidFill>
                <a:srgbClr val="595959"/>
              </a:solidFill>
              <a:latin typeface="Garamond" panose="02020404030301010803" pitchFamily="18" charset="0"/>
            </a:endParaRPr>
          </a:p>
        </p:txBody>
      </p:sp>
      <p:sp>
        <p:nvSpPr>
          <p:cNvPr id="14339" name="ZoneTexte 4"/>
          <p:cNvSpPr txBox="1">
            <a:spLocks noChangeArrowheads="1"/>
          </p:cNvSpPr>
          <p:nvPr/>
        </p:nvSpPr>
        <p:spPr bwMode="auto">
          <a:xfrm>
            <a:off x="157163" y="1492250"/>
            <a:ext cx="88042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algn="just"/>
            <a:endParaRPr lang="fr-BE" altLang="fr-FR">
              <a:solidFill>
                <a:srgbClr val="595959"/>
              </a:solidFill>
              <a:latin typeface="Garamond" panose="02020404030301010803" pitchFamily="18" charset="0"/>
            </a:endParaRPr>
          </a:p>
        </p:txBody>
      </p:sp>
      <p:sp>
        <p:nvSpPr>
          <p:cNvPr id="2" name="Rectangle 1"/>
          <p:cNvSpPr>
            <a:spLocks noChangeArrowheads="1"/>
          </p:cNvSpPr>
          <p:nvPr/>
        </p:nvSpPr>
        <p:spPr bwMode="auto">
          <a:xfrm>
            <a:off x="349250" y="1862138"/>
            <a:ext cx="2260600" cy="2190750"/>
          </a:xfrm>
          <a:prstGeom prst="rect">
            <a:avLst/>
          </a:prstGeom>
          <a:solidFill>
            <a:schemeClr val="accent6">
              <a:lumMod val="40000"/>
              <a:lumOff val="60000"/>
            </a:schemeClr>
          </a:solidFill>
          <a:ln w="9525">
            <a:solidFill>
              <a:srgbClr val="595959"/>
            </a:solidFill>
            <a:miter lim="800000"/>
            <a:headEnd/>
            <a:tailEnd/>
          </a:ln>
          <a:effectLst>
            <a:outerShdw blurRad="40000" dist="23000" dir="5400000" rotWithShape="0">
              <a:srgbClr val="808080">
                <a:alpha val="34999"/>
              </a:srgbClr>
            </a:outerShdw>
          </a:effectLst>
        </p:spPr>
        <p:txBody>
          <a:bodyPr anchor="ctr"/>
          <a:lstStyle/>
          <a:p>
            <a:pPr algn="ctr">
              <a:defRPr/>
            </a:pPr>
            <a:r>
              <a:rPr lang="fr-FR" sz="3200" b="1" dirty="0" smtClean="0">
                <a:solidFill>
                  <a:schemeClr val="bg1"/>
                </a:solidFill>
                <a:latin typeface="Garamond"/>
                <a:ea typeface="+mn-ea"/>
                <a:cs typeface="Garamond"/>
              </a:rPr>
              <a:t>Qui?</a:t>
            </a:r>
            <a:endParaRPr lang="fr-FR" sz="3200" b="1" dirty="0">
              <a:solidFill>
                <a:schemeClr val="bg1"/>
              </a:solidFill>
              <a:latin typeface="Garamond"/>
              <a:ea typeface="+mn-ea"/>
              <a:cs typeface="Garamond"/>
            </a:endParaRPr>
          </a:p>
        </p:txBody>
      </p:sp>
      <p:sp>
        <p:nvSpPr>
          <p:cNvPr id="6" name="Rectangle 5"/>
          <p:cNvSpPr>
            <a:spLocks noChangeArrowheads="1"/>
          </p:cNvSpPr>
          <p:nvPr/>
        </p:nvSpPr>
        <p:spPr bwMode="auto">
          <a:xfrm>
            <a:off x="3429000" y="1862138"/>
            <a:ext cx="2260600" cy="2190750"/>
          </a:xfrm>
          <a:prstGeom prst="rect">
            <a:avLst/>
          </a:prstGeom>
          <a:solidFill>
            <a:schemeClr val="accent6">
              <a:lumMod val="75000"/>
            </a:schemeClr>
          </a:solidFill>
          <a:ln w="9525">
            <a:solidFill>
              <a:srgbClr val="595959"/>
            </a:solidFill>
            <a:miter lim="800000"/>
            <a:headEnd/>
            <a:tailEnd/>
          </a:ln>
          <a:effectLst>
            <a:outerShdw blurRad="40000" dist="23000" dir="5400000" rotWithShape="0">
              <a:srgbClr val="808080">
                <a:alpha val="34999"/>
              </a:srgbClr>
            </a:outerShdw>
          </a:effectLst>
        </p:spPr>
        <p:txBody>
          <a:bodyPr anchor="ctr"/>
          <a:lstStyle/>
          <a:p>
            <a:pPr algn="ctr">
              <a:defRPr/>
            </a:pPr>
            <a:r>
              <a:rPr lang="fr-FR" sz="3200" b="1" dirty="0" smtClean="0">
                <a:solidFill>
                  <a:schemeClr val="lt1"/>
                </a:solidFill>
                <a:effectLst>
                  <a:outerShdw blurRad="38100" dist="38100" dir="2700000" algn="tl">
                    <a:srgbClr val="000000">
                      <a:alpha val="43137"/>
                    </a:srgbClr>
                  </a:outerShdw>
                </a:effectLst>
                <a:latin typeface="Garamond"/>
                <a:ea typeface="+mn-ea"/>
                <a:cs typeface="Garamond"/>
              </a:rPr>
              <a:t>Quoi?</a:t>
            </a:r>
            <a:endParaRPr lang="fr-FR" sz="3200" b="1" dirty="0">
              <a:solidFill>
                <a:schemeClr val="lt1"/>
              </a:solidFill>
              <a:effectLst>
                <a:outerShdw blurRad="38100" dist="38100" dir="2700000" algn="tl">
                  <a:srgbClr val="000000">
                    <a:alpha val="43137"/>
                  </a:srgbClr>
                </a:outerShdw>
              </a:effectLst>
              <a:latin typeface="Garamond"/>
              <a:ea typeface="+mn-ea"/>
              <a:cs typeface="Garamond"/>
            </a:endParaRPr>
          </a:p>
        </p:txBody>
      </p:sp>
      <p:sp>
        <p:nvSpPr>
          <p:cNvPr id="7" name="Rectangle 6"/>
          <p:cNvSpPr>
            <a:spLocks noChangeArrowheads="1"/>
          </p:cNvSpPr>
          <p:nvPr/>
        </p:nvSpPr>
        <p:spPr bwMode="auto">
          <a:xfrm>
            <a:off x="6508750" y="1867853"/>
            <a:ext cx="2262188" cy="2190750"/>
          </a:xfrm>
          <a:prstGeom prst="rect">
            <a:avLst/>
          </a:prstGeom>
          <a:solidFill>
            <a:schemeClr val="accent6">
              <a:lumMod val="40000"/>
              <a:lumOff val="60000"/>
            </a:schemeClr>
          </a:solidFill>
          <a:ln w="9525">
            <a:solidFill>
              <a:srgbClr val="595959"/>
            </a:solidFill>
            <a:miter lim="800000"/>
            <a:headEnd/>
            <a:tailEnd/>
          </a:ln>
          <a:effectLst>
            <a:outerShdw blurRad="40000" dist="23000" dir="5400000" rotWithShape="0">
              <a:srgbClr val="808080">
                <a:alpha val="34999"/>
              </a:srgbClr>
            </a:outerShdw>
          </a:effectLst>
        </p:spPr>
        <p:txBody>
          <a:bodyPr anchor="ctr"/>
          <a:lstStyle/>
          <a:p>
            <a:pPr algn="ctr">
              <a:defRPr/>
            </a:pPr>
            <a:r>
              <a:rPr lang="fr-FR" sz="3200" b="1" dirty="0" smtClean="0">
                <a:solidFill>
                  <a:schemeClr val="lt1"/>
                </a:solidFill>
                <a:latin typeface="Garamond"/>
                <a:ea typeface="+mn-ea"/>
                <a:cs typeface="Garamond"/>
              </a:rPr>
              <a:t>Comment?</a:t>
            </a:r>
            <a:endParaRPr lang="fr-FR" sz="3200" b="1" dirty="0">
              <a:solidFill>
                <a:schemeClr val="lt1"/>
              </a:solidFill>
              <a:latin typeface="Garamond"/>
              <a:ea typeface="+mn-ea"/>
              <a:cs typeface="Garamond"/>
            </a:endParaRPr>
          </a:p>
        </p:txBody>
      </p:sp>
    </p:spTree>
    <p:extLst>
      <p:ext uri="{BB962C8B-B14F-4D97-AF65-F5344CB8AC3E}">
        <p14:creationId xmlns:p14="http://schemas.microsoft.com/office/powerpoint/2010/main" val="2775220364"/>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idx="4294967295"/>
          </p:nvPr>
        </p:nvSpPr>
        <p:spPr bwMode="auto">
          <a:xfrm>
            <a:off x="0" y="0"/>
            <a:ext cx="9144000" cy="1341438"/>
          </a:xfrm>
          <a:prstGeom prst="rect">
            <a:avLst/>
          </a:prstGeom>
          <a:gradFill rotWithShape="1">
            <a:gsLst>
              <a:gs pos="0">
                <a:schemeClr val="bg1"/>
              </a:gs>
              <a:gs pos="100000">
                <a:srgbClr val="69BE28">
                  <a:alpha val="85999"/>
                </a:srgbClr>
              </a:gs>
            </a:gsLst>
            <a:lin ang="0" scaled="1"/>
          </a:gradFill>
          <a:extLst>
            <a:ext uri="{91240B29-F687-4f45-9708-019B960494DF}">
              <a14:hiddenLine xmlns:a14="http://schemas.microsoft.com/office/drawing/2010/main" w="9525">
                <a:solidFill>
                  <a:srgbClr val="000000"/>
                </a:solidFill>
                <a:miter lim="800000"/>
                <a:headEnd/>
                <a:tailEnd/>
              </a14:hiddenLine>
            </a:ext>
          </a:extLst>
        </p:spPr>
        <p:txBody>
          <a:bodyPr/>
          <a:lstStyle/>
          <a:p>
            <a:pPr algn="r" eaLnBrk="1" hangingPunct="1">
              <a:lnSpc>
                <a:spcPct val="105000"/>
              </a:lnSpc>
            </a:pPr>
            <a:r>
              <a:rPr lang="fr-BE" altLang="fr-FR" sz="2800" b="1" dirty="0" smtClean="0">
                <a:solidFill>
                  <a:srgbClr val="595959"/>
                </a:solidFill>
                <a:latin typeface="Garamond" panose="02020404030301010803" pitchFamily="18" charset="0"/>
              </a:rPr>
              <a:t/>
            </a:r>
            <a:br>
              <a:rPr lang="fr-BE" altLang="fr-FR" sz="2800" b="1" dirty="0" smtClean="0">
                <a:solidFill>
                  <a:srgbClr val="595959"/>
                </a:solidFill>
                <a:latin typeface="Garamond" panose="02020404030301010803" pitchFamily="18" charset="0"/>
              </a:rPr>
            </a:br>
            <a:r>
              <a:rPr lang="fr-BE" altLang="fr-FR" sz="2800" b="1" dirty="0" smtClean="0">
                <a:solidFill>
                  <a:srgbClr val="595959"/>
                </a:solidFill>
                <a:latin typeface="Garamond" panose="02020404030301010803" pitchFamily="18" charset="0"/>
              </a:rPr>
              <a:t>I. </a:t>
            </a:r>
            <a:r>
              <a:rPr lang="fr-BE" altLang="fr-FR" sz="2800" b="1" dirty="0">
                <a:solidFill>
                  <a:srgbClr val="595959"/>
                </a:solidFill>
                <a:latin typeface="Garamond" panose="02020404030301010803" pitchFamily="18" charset="0"/>
              </a:rPr>
              <a:t>Mise en contexte</a:t>
            </a:r>
            <a:endParaRPr lang="fr-BE" altLang="fr-FR" sz="2800" b="1" dirty="0" smtClean="0">
              <a:solidFill>
                <a:srgbClr val="595959"/>
              </a:solidFill>
              <a:latin typeface="Garamond" panose="02020404030301010803" pitchFamily="18" charset="0"/>
            </a:endParaRPr>
          </a:p>
        </p:txBody>
      </p:sp>
      <p:sp>
        <p:nvSpPr>
          <p:cNvPr id="14339" name="ZoneTexte 4"/>
          <p:cNvSpPr txBox="1">
            <a:spLocks noChangeArrowheads="1"/>
          </p:cNvSpPr>
          <p:nvPr/>
        </p:nvSpPr>
        <p:spPr bwMode="auto">
          <a:xfrm>
            <a:off x="157163" y="1492250"/>
            <a:ext cx="88042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algn="just"/>
            <a:endParaRPr lang="fr-BE" altLang="fr-FR">
              <a:solidFill>
                <a:srgbClr val="595959"/>
              </a:solidFill>
              <a:latin typeface="Garamond" panose="02020404030301010803" pitchFamily="18" charset="0"/>
            </a:endParaRPr>
          </a:p>
        </p:txBody>
      </p:sp>
      <p:sp>
        <p:nvSpPr>
          <p:cNvPr id="2" name="Rectangle 1"/>
          <p:cNvSpPr>
            <a:spLocks noChangeArrowheads="1"/>
          </p:cNvSpPr>
          <p:nvPr/>
        </p:nvSpPr>
        <p:spPr bwMode="auto">
          <a:xfrm>
            <a:off x="349250" y="1862138"/>
            <a:ext cx="2260600" cy="2190750"/>
          </a:xfrm>
          <a:prstGeom prst="rect">
            <a:avLst/>
          </a:prstGeom>
          <a:solidFill>
            <a:schemeClr val="accent6">
              <a:lumMod val="40000"/>
              <a:lumOff val="60000"/>
            </a:schemeClr>
          </a:solidFill>
          <a:ln w="9525">
            <a:solidFill>
              <a:srgbClr val="595959"/>
            </a:solidFill>
            <a:miter lim="800000"/>
            <a:headEnd/>
            <a:tailEnd/>
          </a:ln>
          <a:effectLst>
            <a:outerShdw blurRad="40000" dist="23000" dir="5400000" rotWithShape="0">
              <a:srgbClr val="808080">
                <a:alpha val="34999"/>
              </a:srgbClr>
            </a:outerShdw>
          </a:effectLst>
        </p:spPr>
        <p:txBody>
          <a:bodyPr anchor="ctr"/>
          <a:lstStyle/>
          <a:p>
            <a:pPr algn="ctr">
              <a:defRPr/>
            </a:pPr>
            <a:r>
              <a:rPr lang="fr-FR" sz="3200" b="1" dirty="0" smtClean="0">
                <a:solidFill>
                  <a:schemeClr val="bg1"/>
                </a:solidFill>
                <a:latin typeface="Garamond"/>
                <a:ea typeface="+mn-ea"/>
                <a:cs typeface="Garamond"/>
              </a:rPr>
              <a:t>Qui?</a:t>
            </a:r>
            <a:endParaRPr lang="fr-FR" sz="3200" b="1" dirty="0">
              <a:solidFill>
                <a:schemeClr val="bg1"/>
              </a:solidFill>
              <a:latin typeface="Garamond"/>
              <a:ea typeface="+mn-ea"/>
              <a:cs typeface="Garamond"/>
            </a:endParaRPr>
          </a:p>
        </p:txBody>
      </p:sp>
      <p:sp>
        <p:nvSpPr>
          <p:cNvPr id="6" name="Rectangle 5"/>
          <p:cNvSpPr>
            <a:spLocks noChangeArrowheads="1"/>
          </p:cNvSpPr>
          <p:nvPr/>
        </p:nvSpPr>
        <p:spPr bwMode="auto">
          <a:xfrm>
            <a:off x="3429000" y="1862138"/>
            <a:ext cx="2260600" cy="2190750"/>
          </a:xfrm>
          <a:prstGeom prst="rect">
            <a:avLst/>
          </a:prstGeom>
          <a:solidFill>
            <a:schemeClr val="accent6">
              <a:lumMod val="75000"/>
            </a:schemeClr>
          </a:solidFill>
          <a:ln w="9525">
            <a:solidFill>
              <a:srgbClr val="595959"/>
            </a:solidFill>
            <a:miter lim="800000"/>
            <a:headEnd/>
            <a:tailEnd/>
          </a:ln>
          <a:effectLst>
            <a:outerShdw blurRad="40000" dist="23000" dir="5400000" rotWithShape="0">
              <a:srgbClr val="808080">
                <a:alpha val="34999"/>
              </a:srgbClr>
            </a:outerShdw>
          </a:effectLst>
        </p:spPr>
        <p:txBody>
          <a:bodyPr anchor="ctr"/>
          <a:lstStyle/>
          <a:p>
            <a:pPr algn="ctr">
              <a:defRPr/>
            </a:pPr>
            <a:r>
              <a:rPr lang="fr-FR" sz="3200" b="1" dirty="0" smtClean="0">
                <a:solidFill>
                  <a:schemeClr val="lt1"/>
                </a:solidFill>
                <a:effectLst>
                  <a:outerShdw blurRad="38100" dist="38100" dir="2700000" algn="tl">
                    <a:srgbClr val="000000">
                      <a:alpha val="43137"/>
                    </a:srgbClr>
                  </a:outerShdw>
                </a:effectLst>
                <a:latin typeface="Garamond"/>
                <a:ea typeface="+mn-ea"/>
                <a:cs typeface="Garamond"/>
              </a:rPr>
              <a:t>Quoi?</a:t>
            </a:r>
            <a:endParaRPr lang="fr-FR" sz="3200" b="1" dirty="0">
              <a:solidFill>
                <a:schemeClr val="lt1"/>
              </a:solidFill>
              <a:effectLst>
                <a:outerShdw blurRad="38100" dist="38100" dir="2700000" algn="tl">
                  <a:srgbClr val="000000">
                    <a:alpha val="43137"/>
                  </a:srgbClr>
                </a:outerShdw>
              </a:effectLst>
              <a:latin typeface="Garamond"/>
              <a:ea typeface="+mn-ea"/>
              <a:cs typeface="Garamond"/>
            </a:endParaRPr>
          </a:p>
        </p:txBody>
      </p:sp>
      <p:sp>
        <p:nvSpPr>
          <p:cNvPr id="7" name="Rectangle 6"/>
          <p:cNvSpPr>
            <a:spLocks noChangeArrowheads="1"/>
          </p:cNvSpPr>
          <p:nvPr/>
        </p:nvSpPr>
        <p:spPr bwMode="auto">
          <a:xfrm>
            <a:off x="6508750" y="1867853"/>
            <a:ext cx="2262188" cy="2190750"/>
          </a:xfrm>
          <a:prstGeom prst="rect">
            <a:avLst/>
          </a:prstGeom>
          <a:solidFill>
            <a:schemeClr val="accent6">
              <a:lumMod val="40000"/>
              <a:lumOff val="60000"/>
            </a:schemeClr>
          </a:solidFill>
          <a:ln w="9525">
            <a:solidFill>
              <a:srgbClr val="595959"/>
            </a:solidFill>
            <a:miter lim="800000"/>
            <a:headEnd/>
            <a:tailEnd/>
          </a:ln>
          <a:effectLst>
            <a:outerShdw blurRad="40000" dist="23000" dir="5400000" rotWithShape="0">
              <a:srgbClr val="808080">
                <a:alpha val="34999"/>
              </a:srgbClr>
            </a:outerShdw>
          </a:effectLst>
        </p:spPr>
        <p:txBody>
          <a:bodyPr anchor="ctr"/>
          <a:lstStyle/>
          <a:p>
            <a:pPr algn="ctr">
              <a:defRPr/>
            </a:pPr>
            <a:r>
              <a:rPr lang="fr-FR" sz="3200" b="1" dirty="0" smtClean="0">
                <a:solidFill>
                  <a:schemeClr val="lt1"/>
                </a:solidFill>
                <a:latin typeface="Garamond"/>
                <a:ea typeface="+mn-ea"/>
                <a:cs typeface="Garamond"/>
              </a:rPr>
              <a:t>Comment?</a:t>
            </a:r>
            <a:endParaRPr lang="fr-FR" sz="3200" b="1" dirty="0">
              <a:solidFill>
                <a:schemeClr val="lt1"/>
              </a:solidFill>
              <a:latin typeface="Garamond"/>
              <a:ea typeface="+mn-ea"/>
              <a:cs typeface="Garamond"/>
            </a:endParaRPr>
          </a:p>
        </p:txBody>
      </p:sp>
      <p:sp>
        <p:nvSpPr>
          <p:cNvPr id="3" name="Rectangle 2"/>
          <p:cNvSpPr/>
          <p:nvPr/>
        </p:nvSpPr>
        <p:spPr>
          <a:xfrm>
            <a:off x="348456" y="4549616"/>
            <a:ext cx="8421688" cy="1569660"/>
          </a:xfrm>
          <a:prstGeom prst="rect">
            <a:avLst/>
          </a:prstGeom>
        </p:spPr>
        <p:txBody>
          <a:bodyPr wrap="square">
            <a:spAutoFit/>
          </a:bodyPr>
          <a:lstStyle/>
          <a:p>
            <a:pPr marL="342900" indent="-342900" algn="just">
              <a:buFont typeface="Wingdings" panose="05000000000000000000" pitchFamily="2" charset="2"/>
              <a:buChar char="ü"/>
              <a:defRPr/>
            </a:pPr>
            <a:r>
              <a:rPr lang="fr-BE" sz="2400" dirty="0">
                <a:solidFill>
                  <a:schemeClr val="tx1">
                    <a:lumMod val="65000"/>
                    <a:lumOff val="35000"/>
                  </a:schemeClr>
                </a:solidFill>
                <a:latin typeface="Garamond" panose="02020404030301010803" pitchFamily="18" charset="0"/>
              </a:rPr>
              <a:t>(ne) Manifester (pas) ses convictions</a:t>
            </a:r>
          </a:p>
          <a:p>
            <a:pPr algn="just">
              <a:defRPr/>
            </a:pPr>
            <a:endParaRPr lang="fr-BE" sz="2400" dirty="0">
              <a:solidFill>
                <a:schemeClr val="tx1">
                  <a:lumMod val="65000"/>
                  <a:lumOff val="35000"/>
                </a:schemeClr>
              </a:solidFill>
              <a:latin typeface="Garamond" panose="02020404030301010803" pitchFamily="18" charset="0"/>
            </a:endParaRPr>
          </a:p>
          <a:p>
            <a:pPr marL="342900" indent="-342900" algn="just">
              <a:buFont typeface="Wingdings" panose="05000000000000000000" pitchFamily="2" charset="2"/>
              <a:buChar char="ü"/>
              <a:defRPr/>
            </a:pPr>
            <a:r>
              <a:rPr lang="fr-FR" sz="2400" dirty="0">
                <a:solidFill>
                  <a:schemeClr val="tx1">
                    <a:lumMod val="65000"/>
                    <a:lumOff val="35000"/>
                  </a:schemeClr>
                </a:solidFill>
                <a:latin typeface="Garamond" panose="02020404030301010803" pitchFamily="18" charset="0"/>
              </a:rPr>
              <a:t>« Des vues atteignant un certain degré de force, de sérieux, de cohérence et d'importance »</a:t>
            </a:r>
          </a:p>
        </p:txBody>
      </p:sp>
    </p:spTree>
    <p:extLst>
      <p:ext uri="{BB962C8B-B14F-4D97-AF65-F5344CB8AC3E}">
        <p14:creationId xmlns:p14="http://schemas.microsoft.com/office/powerpoint/2010/main" val="2796608619"/>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idx="4294967295"/>
          </p:nvPr>
        </p:nvSpPr>
        <p:spPr bwMode="auto">
          <a:xfrm>
            <a:off x="0" y="0"/>
            <a:ext cx="9144000" cy="1341438"/>
          </a:xfrm>
          <a:prstGeom prst="rect">
            <a:avLst/>
          </a:prstGeom>
          <a:gradFill rotWithShape="1">
            <a:gsLst>
              <a:gs pos="0">
                <a:schemeClr val="bg1"/>
              </a:gs>
              <a:gs pos="100000">
                <a:srgbClr val="69BE28">
                  <a:alpha val="85999"/>
                </a:srgbClr>
              </a:gs>
            </a:gsLst>
            <a:lin ang="0" scaled="1"/>
          </a:gradFill>
          <a:extLst>
            <a:ext uri="{91240B29-F687-4f45-9708-019B960494DF}">
              <a14:hiddenLine xmlns:a14="http://schemas.microsoft.com/office/drawing/2010/main" w="9525">
                <a:solidFill>
                  <a:srgbClr val="000000"/>
                </a:solidFill>
                <a:miter lim="800000"/>
                <a:headEnd/>
                <a:tailEnd/>
              </a14:hiddenLine>
            </a:ext>
          </a:extLst>
        </p:spPr>
        <p:txBody>
          <a:bodyPr/>
          <a:lstStyle/>
          <a:p>
            <a:pPr algn="r" eaLnBrk="1" hangingPunct="1">
              <a:lnSpc>
                <a:spcPct val="105000"/>
              </a:lnSpc>
            </a:pPr>
            <a:r>
              <a:rPr lang="fr-BE" altLang="fr-FR" sz="2800" b="1" dirty="0" smtClean="0">
                <a:solidFill>
                  <a:srgbClr val="595959"/>
                </a:solidFill>
                <a:latin typeface="Garamond" panose="02020404030301010803" pitchFamily="18" charset="0"/>
              </a:rPr>
              <a:t/>
            </a:r>
            <a:br>
              <a:rPr lang="fr-BE" altLang="fr-FR" sz="2800" b="1" dirty="0" smtClean="0">
                <a:solidFill>
                  <a:srgbClr val="595959"/>
                </a:solidFill>
                <a:latin typeface="Garamond" panose="02020404030301010803" pitchFamily="18" charset="0"/>
              </a:rPr>
            </a:br>
            <a:r>
              <a:rPr lang="fr-BE" altLang="fr-FR" sz="2800" b="1" dirty="0" smtClean="0">
                <a:solidFill>
                  <a:srgbClr val="595959"/>
                </a:solidFill>
                <a:latin typeface="Garamond" panose="02020404030301010803" pitchFamily="18" charset="0"/>
              </a:rPr>
              <a:t>I. </a:t>
            </a:r>
            <a:r>
              <a:rPr lang="fr-BE" altLang="fr-FR" sz="2800" b="1" dirty="0">
                <a:solidFill>
                  <a:srgbClr val="595959"/>
                </a:solidFill>
                <a:latin typeface="Garamond" panose="02020404030301010803" pitchFamily="18" charset="0"/>
              </a:rPr>
              <a:t>Mise en contexte</a:t>
            </a:r>
            <a:endParaRPr lang="fr-BE" altLang="fr-FR" sz="2800" b="1" dirty="0" smtClean="0">
              <a:solidFill>
                <a:srgbClr val="595959"/>
              </a:solidFill>
              <a:latin typeface="Garamond" panose="02020404030301010803" pitchFamily="18" charset="0"/>
            </a:endParaRPr>
          </a:p>
        </p:txBody>
      </p:sp>
      <p:sp>
        <p:nvSpPr>
          <p:cNvPr id="14339" name="ZoneTexte 4"/>
          <p:cNvSpPr txBox="1">
            <a:spLocks noChangeArrowheads="1"/>
          </p:cNvSpPr>
          <p:nvPr/>
        </p:nvSpPr>
        <p:spPr bwMode="auto">
          <a:xfrm>
            <a:off x="157163" y="1492250"/>
            <a:ext cx="88042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algn="just"/>
            <a:endParaRPr lang="fr-BE" altLang="fr-FR">
              <a:solidFill>
                <a:srgbClr val="595959"/>
              </a:solidFill>
              <a:latin typeface="Garamond" panose="02020404030301010803" pitchFamily="18" charset="0"/>
            </a:endParaRPr>
          </a:p>
        </p:txBody>
      </p:sp>
      <p:sp>
        <p:nvSpPr>
          <p:cNvPr id="2" name="Rectangle 1"/>
          <p:cNvSpPr>
            <a:spLocks noChangeArrowheads="1"/>
          </p:cNvSpPr>
          <p:nvPr/>
        </p:nvSpPr>
        <p:spPr bwMode="auto">
          <a:xfrm>
            <a:off x="349250" y="1862138"/>
            <a:ext cx="2260600" cy="2190750"/>
          </a:xfrm>
          <a:prstGeom prst="rect">
            <a:avLst/>
          </a:prstGeom>
          <a:solidFill>
            <a:schemeClr val="accent6">
              <a:lumMod val="40000"/>
              <a:lumOff val="60000"/>
            </a:schemeClr>
          </a:solidFill>
          <a:ln w="9525">
            <a:solidFill>
              <a:srgbClr val="595959"/>
            </a:solidFill>
            <a:miter lim="800000"/>
            <a:headEnd/>
            <a:tailEnd/>
          </a:ln>
          <a:effectLst>
            <a:outerShdw blurRad="40000" dist="23000" dir="5400000" rotWithShape="0">
              <a:srgbClr val="808080">
                <a:alpha val="34999"/>
              </a:srgbClr>
            </a:outerShdw>
          </a:effectLst>
        </p:spPr>
        <p:txBody>
          <a:bodyPr anchor="ctr"/>
          <a:lstStyle/>
          <a:p>
            <a:pPr algn="ctr">
              <a:defRPr/>
            </a:pPr>
            <a:r>
              <a:rPr lang="fr-FR" sz="3200" b="1" dirty="0" smtClean="0">
                <a:solidFill>
                  <a:schemeClr val="bg1"/>
                </a:solidFill>
                <a:latin typeface="Garamond"/>
                <a:ea typeface="+mn-ea"/>
                <a:cs typeface="Garamond"/>
              </a:rPr>
              <a:t>Qui?</a:t>
            </a:r>
            <a:endParaRPr lang="fr-FR" sz="3200" b="1" dirty="0">
              <a:solidFill>
                <a:schemeClr val="bg1"/>
              </a:solidFill>
              <a:latin typeface="Garamond"/>
              <a:ea typeface="+mn-ea"/>
              <a:cs typeface="Garamond"/>
            </a:endParaRPr>
          </a:p>
        </p:txBody>
      </p:sp>
      <p:sp>
        <p:nvSpPr>
          <p:cNvPr id="6" name="Rectangle 5"/>
          <p:cNvSpPr>
            <a:spLocks noChangeArrowheads="1"/>
          </p:cNvSpPr>
          <p:nvPr/>
        </p:nvSpPr>
        <p:spPr bwMode="auto">
          <a:xfrm>
            <a:off x="3429000" y="1862138"/>
            <a:ext cx="2260600" cy="2190750"/>
          </a:xfrm>
          <a:prstGeom prst="rect">
            <a:avLst/>
          </a:prstGeom>
          <a:solidFill>
            <a:schemeClr val="accent6">
              <a:lumMod val="40000"/>
              <a:lumOff val="60000"/>
            </a:schemeClr>
          </a:solidFill>
          <a:ln w="9525">
            <a:solidFill>
              <a:srgbClr val="595959"/>
            </a:solidFill>
            <a:miter lim="800000"/>
            <a:headEnd/>
            <a:tailEnd/>
          </a:ln>
          <a:effectLst>
            <a:outerShdw blurRad="40000" dist="23000" dir="5400000" rotWithShape="0">
              <a:srgbClr val="808080">
                <a:alpha val="34999"/>
              </a:srgbClr>
            </a:outerShdw>
          </a:effectLst>
        </p:spPr>
        <p:txBody>
          <a:bodyPr anchor="ctr"/>
          <a:lstStyle/>
          <a:p>
            <a:pPr algn="ctr">
              <a:defRPr/>
            </a:pPr>
            <a:r>
              <a:rPr lang="fr-FR" sz="3200" b="1" dirty="0" smtClean="0">
                <a:solidFill>
                  <a:schemeClr val="lt1"/>
                </a:solidFill>
                <a:latin typeface="Garamond"/>
                <a:ea typeface="+mn-ea"/>
                <a:cs typeface="Garamond"/>
              </a:rPr>
              <a:t>Quoi?</a:t>
            </a:r>
            <a:endParaRPr lang="fr-FR" sz="3200" b="1" dirty="0">
              <a:solidFill>
                <a:schemeClr val="lt1"/>
              </a:solidFill>
              <a:latin typeface="Garamond"/>
              <a:ea typeface="+mn-ea"/>
              <a:cs typeface="Garamond"/>
            </a:endParaRPr>
          </a:p>
        </p:txBody>
      </p:sp>
      <p:sp>
        <p:nvSpPr>
          <p:cNvPr id="7" name="Rectangle 6"/>
          <p:cNvSpPr>
            <a:spLocks noChangeArrowheads="1"/>
          </p:cNvSpPr>
          <p:nvPr/>
        </p:nvSpPr>
        <p:spPr bwMode="auto">
          <a:xfrm>
            <a:off x="6508750" y="1867853"/>
            <a:ext cx="2262188" cy="2190750"/>
          </a:xfrm>
          <a:prstGeom prst="rect">
            <a:avLst/>
          </a:prstGeom>
          <a:solidFill>
            <a:schemeClr val="accent6">
              <a:lumMod val="75000"/>
            </a:schemeClr>
          </a:solidFill>
          <a:ln w="9525">
            <a:solidFill>
              <a:srgbClr val="595959"/>
            </a:solidFill>
            <a:miter lim="800000"/>
            <a:headEnd/>
            <a:tailEnd/>
          </a:ln>
          <a:effectLst>
            <a:outerShdw blurRad="40000" dist="23000" dir="5400000" rotWithShape="0">
              <a:srgbClr val="808080">
                <a:alpha val="34999"/>
              </a:srgbClr>
            </a:outerShdw>
          </a:effectLst>
        </p:spPr>
        <p:txBody>
          <a:bodyPr anchor="ctr"/>
          <a:lstStyle/>
          <a:p>
            <a:pPr algn="ctr">
              <a:defRPr/>
            </a:pPr>
            <a:r>
              <a:rPr lang="fr-FR" sz="3200" b="1" dirty="0" smtClean="0">
                <a:solidFill>
                  <a:schemeClr val="lt1"/>
                </a:solidFill>
                <a:effectLst>
                  <a:outerShdw blurRad="38100" dist="38100" dir="2700000" algn="tl">
                    <a:srgbClr val="000000">
                      <a:alpha val="43137"/>
                    </a:srgbClr>
                  </a:outerShdw>
                </a:effectLst>
                <a:latin typeface="Garamond"/>
                <a:ea typeface="+mn-ea"/>
                <a:cs typeface="Garamond"/>
              </a:rPr>
              <a:t>Comment?</a:t>
            </a:r>
            <a:endParaRPr lang="fr-FR" sz="3200" b="1" dirty="0">
              <a:solidFill>
                <a:schemeClr val="lt1"/>
              </a:solidFill>
              <a:effectLst>
                <a:outerShdw blurRad="38100" dist="38100" dir="2700000" algn="tl">
                  <a:srgbClr val="000000">
                    <a:alpha val="43137"/>
                  </a:srgbClr>
                </a:outerShdw>
              </a:effectLst>
              <a:latin typeface="Garamond"/>
              <a:ea typeface="+mn-ea"/>
              <a:cs typeface="Garamond"/>
            </a:endParaRPr>
          </a:p>
        </p:txBody>
      </p:sp>
    </p:spTree>
    <p:extLst>
      <p:ext uri="{BB962C8B-B14F-4D97-AF65-F5344CB8AC3E}">
        <p14:creationId xmlns:p14="http://schemas.microsoft.com/office/powerpoint/2010/main" val="699216058"/>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idx="4294967295"/>
          </p:nvPr>
        </p:nvSpPr>
        <p:spPr bwMode="auto">
          <a:xfrm>
            <a:off x="0" y="0"/>
            <a:ext cx="9144000" cy="1341438"/>
          </a:xfrm>
          <a:prstGeom prst="rect">
            <a:avLst/>
          </a:prstGeom>
          <a:gradFill rotWithShape="1">
            <a:gsLst>
              <a:gs pos="0">
                <a:schemeClr val="bg1"/>
              </a:gs>
              <a:gs pos="100000">
                <a:srgbClr val="69BE28">
                  <a:alpha val="85999"/>
                </a:srgbClr>
              </a:gs>
            </a:gsLst>
            <a:lin ang="0" scaled="1"/>
          </a:gradFill>
          <a:extLst>
            <a:ext uri="{91240B29-F687-4f45-9708-019B960494DF}">
              <a14:hiddenLine xmlns:a14="http://schemas.microsoft.com/office/drawing/2010/main" w="9525">
                <a:solidFill>
                  <a:srgbClr val="000000"/>
                </a:solidFill>
                <a:miter lim="800000"/>
                <a:headEnd/>
                <a:tailEnd/>
              </a14:hiddenLine>
            </a:ext>
          </a:extLst>
        </p:spPr>
        <p:txBody>
          <a:bodyPr/>
          <a:lstStyle/>
          <a:p>
            <a:pPr algn="r" eaLnBrk="1" hangingPunct="1">
              <a:lnSpc>
                <a:spcPct val="105000"/>
              </a:lnSpc>
            </a:pPr>
            <a:r>
              <a:rPr lang="fr-BE" altLang="fr-FR" sz="2800" b="1" dirty="0" smtClean="0">
                <a:solidFill>
                  <a:srgbClr val="595959"/>
                </a:solidFill>
                <a:latin typeface="Garamond" panose="02020404030301010803" pitchFamily="18" charset="0"/>
              </a:rPr>
              <a:t/>
            </a:r>
            <a:br>
              <a:rPr lang="fr-BE" altLang="fr-FR" sz="2800" b="1" dirty="0" smtClean="0">
                <a:solidFill>
                  <a:srgbClr val="595959"/>
                </a:solidFill>
                <a:latin typeface="Garamond" panose="02020404030301010803" pitchFamily="18" charset="0"/>
              </a:rPr>
            </a:br>
            <a:r>
              <a:rPr lang="fr-BE" altLang="fr-FR" sz="2800" b="1" dirty="0" smtClean="0">
                <a:solidFill>
                  <a:srgbClr val="595959"/>
                </a:solidFill>
                <a:latin typeface="Garamond" panose="02020404030301010803" pitchFamily="18" charset="0"/>
              </a:rPr>
              <a:t>I. </a:t>
            </a:r>
            <a:r>
              <a:rPr lang="fr-BE" altLang="fr-FR" sz="2800" b="1" dirty="0">
                <a:solidFill>
                  <a:srgbClr val="595959"/>
                </a:solidFill>
                <a:latin typeface="Garamond" panose="02020404030301010803" pitchFamily="18" charset="0"/>
              </a:rPr>
              <a:t>Mise en contexte</a:t>
            </a:r>
            <a:endParaRPr lang="fr-BE" altLang="fr-FR" sz="2800" b="1" dirty="0" smtClean="0">
              <a:solidFill>
                <a:srgbClr val="595959"/>
              </a:solidFill>
              <a:latin typeface="Garamond" panose="02020404030301010803" pitchFamily="18" charset="0"/>
            </a:endParaRPr>
          </a:p>
        </p:txBody>
      </p:sp>
      <p:sp>
        <p:nvSpPr>
          <p:cNvPr id="14339" name="ZoneTexte 4"/>
          <p:cNvSpPr txBox="1">
            <a:spLocks noChangeArrowheads="1"/>
          </p:cNvSpPr>
          <p:nvPr/>
        </p:nvSpPr>
        <p:spPr bwMode="auto">
          <a:xfrm>
            <a:off x="157163" y="1492250"/>
            <a:ext cx="88042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algn="just"/>
            <a:endParaRPr lang="fr-BE" altLang="fr-FR">
              <a:solidFill>
                <a:srgbClr val="595959"/>
              </a:solidFill>
              <a:latin typeface="Garamond" panose="02020404030301010803" pitchFamily="18" charset="0"/>
            </a:endParaRPr>
          </a:p>
        </p:txBody>
      </p:sp>
      <p:sp>
        <p:nvSpPr>
          <p:cNvPr id="2" name="Rectangle 1"/>
          <p:cNvSpPr>
            <a:spLocks noChangeArrowheads="1"/>
          </p:cNvSpPr>
          <p:nvPr/>
        </p:nvSpPr>
        <p:spPr bwMode="auto">
          <a:xfrm>
            <a:off x="349250" y="1862138"/>
            <a:ext cx="2260600" cy="2190750"/>
          </a:xfrm>
          <a:prstGeom prst="rect">
            <a:avLst/>
          </a:prstGeom>
          <a:solidFill>
            <a:schemeClr val="accent6">
              <a:lumMod val="40000"/>
              <a:lumOff val="60000"/>
            </a:schemeClr>
          </a:solidFill>
          <a:ln w="9525">
            <a:solidFill>
              <a:srgbClr val="595959"/>
            </a:solidFill>
            <a:miter lim="800000"/>
            <a:headEnd/>
            <a:tailEnd/>
          </a:ln>
          <a:effectLst>
            <a:outerShdw blurRad="40000" dist="23000" dir="5400000" rotWithShape="0">
              <a:srgbClr val="808080">
                <a:alpha val="34999"/>
              </a:srgbClr>
            </a:outerShdw>
          </a:effectLst>
        </p:spPr>
        <p:txBody>
          <a:bodyPr anchor="ctr"/>
          <a:lstStyle/>
          <a:p>
            <a:pPr algn="ctr">
              <a:defRPr/>
            </a:pPr>
            <a:r>
              <a:rPr lang="fr-FR" sz="3200" b="1" dirty="0" smtClean="0">
                <a:solidFill>
                  <a:schemeClr val="bg1"/>
                </a:solidFill>
                <a:latin typeface="Garamond"/>
                <a:ea typeface="+mn-ea"/>
                <a:cs typeface="Garamond"/>
              </a:rPr>
              <a:t>Qui?</a:t>
            </a:r>
            <a:endParaRPr lang="fr-FR" sz="3200" b="1" dirty="0">
              <a:solidFill>
                <a:schemeClr val="bg1"/>
              </a:solidFill>
              <a:latin typeface="Garamond"/>
              <a:ea typeface="+mn-ea"/>
              <a:cs typeface="Garamond"/>
            </a:endParaRPr>
          </a:p>
        </p:txBody>
      </p:sp>
      <p:sp>
        <p:nvSpPr>
          <p:cNvPr id="6" name="Rectangle 5"/>
          <p:cNvSpPr>
            <a:spLocks noChangeArrowheads="1"/>
          </p:cNvSpPr>
          <p:nvPr/>
        </p:nvSpPr>
        <p:spPr bwMode="auto">
          <a:xfrm>
            <a:off x="3429000" y="1862138"/>
            <a:ext cx="2260600" cy="2190750"/>
          </a:xfrm>
          <a:prstGeom prst="rect">
            <a:avLst/>
          </a:prstGeom>
          <a:solidFill>
            <a:schemeClr val="accent6">
              <a:lumMod val="40000"/>
              <a:lumOff val="60000"/>
            </a:schemeClr>
          </a:solidFill>
          <a:ln w="9525">
            <a:solidFill>
              <a:srgbClr val="595959"/>
            </a:solidFill>
            <a:miter lim="800000"/>
            <a:headEnd/>
            <a:tailEnd/>
          </a:ln>
          <a:effectLst>
            <a:outerShdw blurRad="40000" dist="23000" dir="5400000" rotWithShape="0">
              <a:srgbClr val="808080">
                <a:alpha val="34999"/>
              </a:srgbClr>
            </a:outerShdw>
          </a:effectLst>
        </p:spPr>
        <p:txBody>
          <a:bodyPr anchor="ctr"/>
          <a:lstStyle/>
          <a:p>
            <a:pPr algn="ctr">
              <a:defRPr/>
            </a:pPr>
            <a:r>
              <a:rPr lang="fr-FR" sz="3200" b="1" dirty="0" smtClean="0">
                <a:solidFill>
                  <a:schemeClr val="lt1"/>
                </a:solidFill>
                <a:latin typeface="Garamond"/>
                <a:ea typeface="+mn-ea"/>
                <a:cs typeface="Garamond"/>
              </a:rPr>
              <a:t>Quoi?</a:t>
            </a:r>
            <a:endParaRPr lang="fr-FR" sz="3200" b="1" dirty="0">
              <a:solidFill>
                <a:schemeClr val="lt1"/>
              </a:solidFill>
              <a:latin typeface="Garamond"/>
              <a:ea typeface="+mn-ea"/>
              <a:cs typeface="Garamond"/>
            </a:endParaRPr>
          </a:p>
        </p:txBody>
      </p:sp>
      <p:sp>
        <p:nvSpPr>
          <p:cNvPr id="7" name="Rectangle 6"/>
          <p:cNvSpPr>
            <a:spLocks noChangeArrowheads="1"/>
          </p:cNvSpPr>
          <p:nvPr/>
        </p:nvSpPr>
        <p:spPr bwMode="auto">
          <a:xfrm>
            <a:off x="6508750" y="1867853"/>
            <a:ext cx="2262188" cy="2190750"/>
          </a:xfrm>
          <a:prstGeom prst="rect">
            <a:avLst/>
          </a:prstGeom>
          <a:solidFill>
            <a:schemeClr val="accent6">
              <a:lumMod val="75000"/>
            </a:schemeClr>
          </a:solidFill>
          <a:ln w="9525">
            <a:solidFill>
              <a:srgbClr val="595959"/>
            </a:solidFill>
            <a:miter lim="800000"/>
            <a:headEnd/>
            <a:tailEnd/>
          </a:ln>
          <a:effectLst>
            <a:outerShdw blurRad="40000" dist="23000" dir="5400000" rotWithShape="0">
              <a:srgbClr val="808080">
                <a:alpha val="34999"/>
              </a:srgbClr>
            </a:outerShdw>
          </a:effectLst>
        </p:spPr>
        <p:txBody>
          <a:bodyPr anchor="ctr"/>
          <a:lstStyle/>
          <a:p>
            <a:pPr algn="ctr">
              <a:defRPr/>
            </a:pPr>
            <a:r>
              <a:rPr lang="fr-FR" sz="3200" b="1" dirty="0" smtClean="0">
                <a:solidFill>
                  <a:schemeClr val="lt1"/>
                </a:solidFill>
                <a:effectLst>
                  <a:outerShdw blurRad="38100" dist="38100" dir="2700000" algn="tl">
                    <a:srgbClr val="000000">
                      <a:alpha val="43137"/>
                    </a:srgbClr>
                  </a:outerShdw>
                </a:effectLst>
                <a:latin typeface="Garamond"/>
                <a:ea typeface="+mn-ea"/>
                <a:cs typeface="Garamond"/>
              </a:rPr>
              <a:t>Comment?</a:t>
            </a:r>
            <a:endParaRPr lang="fr-FR" sz="3200" b="1" dirty="0">
              <a:solidFill>
                <a:schemeClr val="lt1"/>
              </a:solidFill>
              <a:effectLst>
                <a:outerShdw blurRad="38100" dist="38100" dir="2700000" algn="tl">
                  <a:srgbClr val="000000">
                    <a:alpha val="43137"/>
                  </a:srgbClr>
                </a:outerShdw>
              </a:effectLst>
              <a:latin typeface="Garamond"/>
              <a:ea typeface="+mn-ea"/>
              <a:cs typeface="Garamond"/>
            </a:endParaRPr>
          </a:p>
        </p:txBody>
      </p:sp>
      <p:sp>
        <p:nvSpPr>
          <p:cNvPr id="8" name="ZoneTexte 2"/>
          <p:cNvSpPr txBox="1">
            <a:spLocks noChangeArrowheads="1"/>
          </p:cNvSpPr>
          <p:nvPr/>
        </p:nvSpPr>
        <p:spPr bwMode="auto">
          <a:xfrm>
            <a:off x="349250" y="4625340"/>
            <a:ext cx="8497888" cy="1631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marL="342900" indent="-342900" algn="just">
              <a:buFont typeface="Wingdings" panose="05000000000000000000" pitchFamily="2" charset="2"/>
              <a:buChar char="ü"/>
              <a:defRPr/>
            </a:pPr>
            <a:r>
              <a:rPr lang="fr-BE" altLang="fr-FR" sz="2400" dirty="0" smtClean="0">
                <a:solidFill>
                  <a:srgbClr val="595959"/>
                </a:solidFill>
                <a:latin typeface="Garamond" panose="02020404030301010803" pitchFamily="18" charset="0"/>
                <a:sym typeface="Wingdings" panose="05000000000000000000" pitchFamily="2" charset="2"/>
              </a:rPr>
              <a:t>Instruments nationaux (not. Constitution)</a:t>
            </a:r>
          </a:p>
          <a:p>
            <a:pPr algn="just">
              <a:defRPr/>
            </a:pPr>
            <a:endParaRPr lang="fr-FR" altLang="fr-FR" sz="1400" dirty="0" smtClean="0">
              <a:sym typeface="Wingdings" panose="05000000000000000000" pitchFamily="2" charset="2"/>
            </a:endParaRPr>
          </a:p>
          <a:p>
            <a:pPr marL="342900" indent="-342900" algn="just">
              <a:buFont typeface="Wingdings" panose="05000000000000000000" pitchFamily="2" charset="2"/>
              <a:buChar char="ü"/>
              <a:defRPr/>
            </a:pPr>
            <a:r>
              <a:rPr lang="fr-BE" altLang="fr-FR" sz="2400" dirty="0" smtClean="0">
                <a:solidFill>
                  <a:srgbClr val="595959"/>
                </a:solidFill>
                <a:latin typeface="Garamond" panose="02020404030301010803" pitchFamily="18" charset="0"/>
                <a:sym typeface="Wingdings" panose="05000000000000000000" pitchFamily="2" charset="2"/>
              </a:rPr>
              <a:t>Instruments internationaux (CEDH, PIDCP, Charte UE, etc.)</a:t>
            </a:r>
          </a:p>
          <a:p>
            <a:pPr algn="just">
              <a:defRPr/>
            </a:pPr>
            <a:endParaRPr lang="fr-BE" altLang="fr-FR" sz="1400" dirty="0" smtClean="0">
              <a:solidFill>
                <a:srgbClr val="595959"/>
              </a:solidFill>
              <a:latin typeface="Garamond" panose="02020404030301010803" pitchFamily="18" charset="0"/>
              <a:sym typeface="Wingdings" panose="05000000000000000000" pitchFamily="2" charset="2"/>
            </a:endParaRPr>
          </a:p>
          <a:p>
            <a:pPr lvl="1" indent="0" algn="just">
              <a:defRPr/>
            </a:pPr>
            <a:r>
              <a:rPr lang="fr-BE" altLang="fr-FR" sz="2400" dirty="0" smtClean="0">
                <a:solidFill>
                  <a:srgbClr val="595959"/>
                </a:solidFill>
                <a:latin typeface="Garamond" panose="02020404030301010803" pitchFamily="18" charset="0"/>
                <a:sym typeface="Wingdings"/>
              </a:rPr>
              <a:t>			 Article 9, §2 CEDH</a:t>
            </a:r>
            <a:endParaRPr lang="fr-BE" altLang="fr-FR" sz="2400" dirty="0" smtClean="0">
              <a:solidFill>
                <a:srgbClr val="595959"/>
              </a:solidFill>
              <a:latin typeface="Garamond" panose="02020404030301010803" pitchFamily="18" charset="0"/>
              <a:sym typeface="Wingdings" panose="05000000000000000000" pitchFamily="2" charset="2"/>
            </a:endParaRPr>
          </a:p>
        </p:txBody>
      </p:sp>
    </p:spTree>
    <p:extLst>
      <p:ext uri="{BB962C8B-B14F-4D97-AF65-F5344CB8AC3E}">
        <p14:creationId xmlns:p14="http://schemas.microsoft.com/office/powerpoint/2010/main" val="3862477170"/>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idx="4294967295"/>
          </p:nvPr>
        </p:nvSpPr>
        <p:spPr>
          <a:xfrm>
            <a:off x="0" y="0"/>
            <a:ext cx="9144000" cy="1341438"/>
          </a:xfrm>
          <a:prstGeom prst="rect">
            <a:avLst/>
          </a:prstGeom>
          <a:gradFill rotWithShape="1">
            <a:gsLst>
              <a:gs pos="0">
                <a:schemeClr val="bg1"/>
              </a:gs>
              <a:gs pos="100000">
                <a:srgbClr val="69BE28">
                  <a:alpha val="85999"/>
                </a:srgbClr>
              </a:gs>
            </a:gsLst>
            <a:lin ang="0" scaled="1"/>
          </a:gradFill>
        </p:spPr>
        <p:txBody>
          <a:bodyPr/>
          <a:lstStyle/>
          <a:p>
            <a:pPr algn="r" eaLnBrk="1" hangingPunct="1">
              <a:lnSpc>
                <a:spcPct val="105000"/>
              </a:lnSpc>
              <a:defRPr/>
            </a:pPr>
            <a:r>
              <a:rPr lang="fr-BE" altLang="en-US" sz="2800" dirty="0" smtClean="0">
                <a:solidFill>
                  <a:srgbClr val="5F5F5F"/>
                </a:solidFill>
                <a:latin typeface="Verdana" panose="020B0604030504040204" pitchFamily="34" charset="0"/>
                <a:ea typeface="+mj-ea"/>
                <a:cs typeface="+mj-cs"/>
              </a:rPr>
              <a:t/>
            </a:r>
            <a:br>
              <a:rPr lang="fr-BE" altLang="en-US" sz="2800" dirty="0" smtClean="0">
                <a:solidFill>
                  <a:srgbClr val="5F5F5F"/>
                </a:solidFill>
                <a:latin typeface="Verdana" panose="020B0604030504040204" pitchFamily="34" charset="0"/>
                <a:ea typeface="+mj-ea"/>
                <a:cs typeface="+mj-cs"/>
              </a:rPr>
            </a:br>
            <a:r>
              <a:rPr lang="fr-BE" altLang="fr-FR" sz="2800" b="1" dirty="0" smtClean="0">
                <a:solidFill>
                  <a:srgbClr val="595959"/>
                </a:solidFill>
                <a:latin typeface="Garamond" panose="02020404030301010803" pitchFamily="18" charset="0"/>
              </a:rPr>
              <a:t>I. </a:t>
            </a:r>
            <a:r>
              <a:rPr lang="fr-BE" altLang="fr-FR" sz="2800" b="1" dirty="0">
                <a:solidFill>
                  <a:srgbClr val="595959"/>
                </a:solidFill>
                <a:latin typeface="Garamond" panose="02020404030301010803" pitchFamily="18" charset="0"/>
              </a:rPr>
              <a:t>Mise en contexte</a:t>
            </a:r>
            <a:endParaRPr lang="fr-BE" altLang="en-US" sz="2800" b="1" dirty="0" smtClean="0">
              <a:solidFill>
                <a:schemeClr val="tx1">
                  <a:lumMod val="65000"/>
                  <a:lumOff val="35000"/>
                </a:schemeClr>
              </a:solidFill>
              <a:latin typeface="Garamond" panose="02020404030301010803" pitchFamily="18" charset="0"/>
              <a:ea typeface="+mj-ea"/>
              <a:cs typeface="+mj-cs"/>
            </a:endParaRPr>
          </a:p>
        </p:txBody>
      </p:sp>
      <p:sp>
        <p:nvSpPr>
          <p:cNvPr id="13314" name="ZoneTexte 4"/>
          <p:cNvSpPr txBox="1">
            <a:spLocks noChangeArrowheads="1"/>
          </p:cNvSpPr>
          <p:nvPr/>
        </p:nvSpPr>
        <p:spPr bwMode="auto">
          <a:xfrm>
            <a:off x="344488" y="2243474"/>
            <a:ext cx="8475662" cy="3847207"/>
          </a:xfrm>
          <a:prstGeom prst="rect">
            <a:avLst/>
          </a:prstGeom>
          <a:noFill/>
          <a:ln w="19050">
            <a:solidFill>
              <a:schemeClr val="accent6">
                <a:lumMod val="75000"/>
              </a:schemeClr>
            </a:solidFill>
            <a:miter lim="800000"/>
            <a:headEnd/>
            <a:tailEnd/>
          </a:ln>
          <a:extLst/>
        </p:spPr>
        <p:txBody>
          <a:bodyPr>
            <a:spAutoFit/>
          </a:bodyPr>
          <a:lstStyle>
            <a:lvl1pPr>
              <a:defRPr sz="2400">
                <a:solidFill>
                  <a:schemeClr val="tx1"/>
                </a:solidFill>
                <a:latin typeface="Calibri" panose="020F0502020204030204" pitchFamily="34" charset="0"/>
                <a:ea typeface="MS PGothic" panose="020B0600070205080204" pitchFamily="34" charset="-128"/>
              </a:defRPr>
            </a:lvl1pPr>
            <a:lvl2pPr marL="742950" indent="-285750">
              <a:defRPr sz="2400">
                <a:solidFill>
                  <a:schemeClr val="tx1"/>
                </a:solidFill>
                <a:latin typeface="Calibri" panose="020F0502020204030204" pitchFamily="34" charset="0"/>
                <a:ea typeface="MS PGothic" panose="020B0600070205080204" pitchFamily="34" charset="-128"/>
              </a:defRPr>
            </a:lvl2pPr>
            <a:lvl3pPr marL="1143000" indent="-228600">
              <a:defRPr sz="2400">
                <a:solidFill>
                  <a:schemeClr val="tx1"/>
                </a:solidFill>
                <a:latin typeface="Calibri" panose="020F0502020204030204" pitchFamily="34" charset="0"/>
                <a:ea typeface="MS PGothic" panose="020B0600070205080204" pitchFamily="34" charset="-128"/>
              </a:defRPr>
            </a:lvl3pPr>
            <a:lvl4pPr marL="1600200" indent="-228600">
              <a:defRPr sz="2400">
                <a:solidFill>
                  <a:schemeClr val="tx1"/>
                </a:solidFill>
                <a:latin typeface="Calibri" panose="020F0502020204030204" pitchFamily="34" charset="0"/>
                <a:ea typeface="MS PGothic" panose="020B0600070205080204" pitchFamily="34" charset="-128"/>
              </a:defRPr>
            </a:lvl4pPr>
            <a:lvl5pPr marL="2057400" indent="-22860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marL="457200" indent="-457200" algn="just">
              <a:buAutoNum type="arabicPeriod"/>
              <a:defRPr/>
            </a:pPr>
            <a:endParaRPr lang="fr-FR" altLang="fr-FR" sz="800" dirty="0" smtClean="0">
              <a:solidFill>
                <a:srgbClr val="595959"/>
              </a:solidFill>
              <a:latin typeface="Garamond" panose="02020404030301010803" pitchFamily="18" charset="0"/>
            </a:endParaRPr>
          </a:p>
          <a:p>
            <a:pPr marL="457200" indent="-457200" algn="just">
              <a:buAutoNum type="arabicPeriod"/>
              <a:defRPr/>
            </a:pPr>
            <a:r>
              <a:rPr lang="fr-FR" altLang="fr-FR" sz="2000" dirty="0" smtClean="0">
                <a:solidFill>
                  <a:srgbClr val="595959"/>
                </a:solidFill>
                <a:latin typeface="Garamond" panose="02020404030301010803" pitchFamily="18" charset="0"/>
              </a:rPr>
              <a:t>Toute </a:t>
            </a:r>
            <a:r>
              <a:rPr lang="fr-FR" altLang="fr-FR" sz="2000" dirty="0">
                <a:solidFill>
                  <a:srgbClr val="595959"/>
                </a:solidFill>
                <a:latin typeface="Garamond" panose="02020404030301010803" pitchFamily="18" charset="0"/>
              </a:rPr>
              <a:t>personne a droit à la liberté de pensée, de conscience </a:t>
            </a:r>
            <a:r>
              <a:rPr lang="fr-FR" altLang="fr-FR" sz="2000" dirty="0" smtClean="0">
                <a:solidFill>
                  <a:srgbClr val="595959"/>
                </a:solidFill>
                <a:latin typeface="Garamond" panose="02020404030301010803" pitchFamily="18" charset="0"/>
              </a:rPr>
              <a:t>et </a:t>
            </a:r>
            <a:r>
              <a:rPr lang="fr-FR" altLang="fr-FR" sz="2000" dirty="0">
                <a:solidFill>
                  <a:srgbClr val="595959"/>
                </a:solidFill>
                <a:latin typeface="Garamond" panose="02020404030301010803" pitchFamily="18" charset="0"/>
              </a:rPr>
              <a:t>de </a:t>
            </a:r>
            <a:r>
              <a:rPr lang="fr-FR" altLang="fr-FR" sz="2000" b="1" dirty="0">
                <a:solidFill>
                  <a:srgbClr val="41A336"/>
                </a:solidFill>
                <a:effectLst>
                  <a:outerShdw blurRad="38100" dist="38100" dir="2700000" algn="tl">
                    <a:srgbClr val="000000">
                      <a:alpha val="43137"/>
                    </a:srgbClr>
                  </a:outerShdw>
                </a:effectLst>
                <a:latin typeface="Garamond" panose="02020404030301010803" pitchFamily="18" charset="0"/>
              </a:rPr>
              <a:t>religion</a:t>
            </a:r>
            <a:r>
              <a:rPr lang="fr-FR" altLang="fr-FR" sz="2000" dirty="0">
                <a:solidFill>
                  <a:srgbClr val="595959"/>
                </a:solidFill>
                <a:latin typeface="Garamond" panose="02020404030301010803" pitchFamily="18" charset="0"/>
              </a:rPr>
              <a:t> ; ce droit implique la liberté de </a:t>
            </a:r>
            <a:r>
              <a:rPr lang="fr-FR" altLang="fr-FR" sz="2000" b="1" dirty="0">
                <a:solidFill>
                  <a:srgbClr val="41A336"/>
                </a:solidFill>
                <a:effectLst>
                  <a:outerShdw blurRad="38100" dist="38100" dir="2700000" algn="tl">
                    <a:srgbClr val="000000">
                      <a:alpha val="43137"/>
                    </a:srgbClr>
                  </a:outerShdw>
                </a:effectLst>
                <a:latin typeface="Garamond" panose="02020404030301010803" pitchFamily="18" charset="0"/>
              </a:rPr>
              <a:t>changer</a:t>
            </a:r>
            <a:r>
              <a:rPr lang="fr-FR" altLang="fr-FR" sz="2000" dirty="0">
                <a:solidFill>
                  <a:srgbClr val="595959"/>
                </a:solidFill>
                <a:latin typeface="Garamond" panose="02020404030301010803" pitchFamily="18" charset="0"/>
              </a:rPr>
              <a:t> de </a:t>
            </a:r>
            <a:r>
              <a:rPr lang="fr-FR" altLang="fr-FR" sz="2000" dirty="0" smtClean="0">
                <a:solidFill>
                  <a:srgbClr val="595959"/>
                </a:solidFill>
                <a:latin typeface="Garamond" panose="02020404030301010803" pitchFamily="18" charset="0"/>
              </a:rPr>
              <a:t>religion </a:t>
            </a:r>
            <a:r>
              <a:rPr lang="fr-FR" altLang="fr-FR" sz="2000" dirty="0">
                <a:solidFill>
                  <a:srgbClr val="595959"/>
                </a:solidFill>
                <a:latin typeface="Garamond" panose="02020404030301010803" pitchFamily="18" charset="0"/>
              </a:rPr>
              <a:t>ou de conviction, ainsi que la liberté de </a:t>
            </a:r>
            <a:r>
              <a:rPr lang="fr-FR" altLang="fr-FR" sz="2000" b="1" dirty="0">
                <a:solidFill>
                  <a:srgbClr val="41A336"/>
                </a:solidFill>
                <a:effectLst>
                  <a:outerShdw blurRad="38100" dist="38100" dir="2700000" algn="tl">
                    <a:srgbClr val="000000">
                      <a:alpha val="43137"/>
                    </a:srgbClr>
                  </a:outerShdw>
                </a:effectLst>
                <a:latin typeface="Garamond" panose="02020404030301010803" pitchFamily="18" charset="0"/>
              </a:rPr>
              <a:t>manifester</a:t>
            </a:r>
            <a:r>
              <a:rPr lang="fr-FR" altLang="fr-FR" sz="2000" dirty="0">
                <a:solidFill>
                  <a:srgbClr val="595959"/>
                </a:solidFill>
                <a:latin typeface="Garamond" panose="02020404030301010803" pitchFamily="18" charset="0"/>
              </a:rPr>
              <a:t> sa </a:t>
            </a:r>
            <a:r>
              <a:rPr lang="fr-FR" altLang="fr-FR" sz="2000" dirty="0" smtClean="0">
                <a:solidFill>
                  <a:srgbClr val="595959"/>
                </a:solidFill>
                <a:latin typeface="Garamond" panose="02020404030301010803" pitchFamily="18" charset="0"/>
              </a:rPr>
              <a:t>religion </a:t>
            </a:r>
            <a:r>
              <a:rPr lang="fr-FR" altLang="fr-FR" sz="2000" dirty="0">
                <a:solidFill>
                  <a:srgbClr val="595959"/>
                </a:solidFill>
                <a:latin typeface="Garamond" panose="02020404030301010803" pitchFamily="18" charset="0"/>
              </a:rPr>
              <a:t>ou sa conviction individuellement ou collectivement, en </a:t>
            </a:r>
            <a:r>
              <a:rPr lang="fr-FR" altLang="fr-FR" sz="2000" dirty="0" smtClean="0">
                <a:solidFill>
                  <a:srgbClr val="595959"/>
                </a:solidFill>
                <a:latin typeface="Garamond" panose="02020404030301010803" pitchFamily="18" charset="0"/>
              </a:rPr>
              <a:t>public </a:t>
            </a:r>
            <a:r>
              <a:rPr lang="fr-FR" altLang="fr-FR" sz="2000" dirty="0">
                <a:solidFill>
                  <a:srgbClr val="595959"/>
                </a:solidFill>
                <a:latin typeface="Garamond" panose="02020404030301010803" pitchFamily="18" charset="0"/>
              </a:rPr>
              <a:t>ou en privé, par le culte, l’enseignement, les pratiques et </a:t>
            </a:r>
            <a:r>
              <a:rPr lang="fr-FR" altLang="fr-FR" sz="2000" dirty="0" smtClean="0">
                <a:solidFill>
                  <a:srgbClr val="595959"/>
                </a:solidFill>
                <a:latin typeface="Garamond" panose="02020404030301010803" pitchFamily="18" charset="0"/>
              </a:rPr>
              <a:t>l’accomplissement </a:t>
            </a:r>
            <a:r>
              <a:rPr lang="fr-FR" altLang="fr-FR" sz="2000" dirty="0">
                <a:solidFill>
                  <a:srgbClr val="595959"/>
                </a:solidFill>
                <a:latin typeface="Garamond" panose="02020404030301010803" pitchFamily="18" charset="0"/>
              </a:rPr>
              <a:t>des </a:t>
            </a:r>
            <a:r>
              <a:rPr lang="fr-FR" altLang="fr-FR" sz="2000" dirty="0" smtClean="0">
                <a:solidFill>
                  <a:srgbClr val="595959"/>
                </a:solidFill>
                <a:latin typeface="Garamond" panose="02020404030301010803" pitchFamily="18" charset="0"/>
              </a:rPr>
              <a:t>rites.</a:t>
            </a:r>
          </a:p>
          <a:p>
            <a:pPr marL="457200" indent="-457200" algn="just">
              <a:buAutoNum type="arabicPeriod"/>
              <a:defRPr/>
            </a:pPr>
            <a:endParaRPr lang="fr-FR" altLang="fr-FR" sz="2000" dirty="0" smtClean="0">
              <a:solidFill>
                <a:srgbClr val="595959"/>
              </a:solidFill>
              <a:latin typeface="Garamond" panose="02020404030301010803" pitchFamily="18" charset="0"/>
            </a:endParaRPr>
          </a:p>
          <a:p>
            <a:pPr marL="457200" indent="-457200" algn="just">
              <a:buAutoNum type="arabicPeriod"/>
              <a:defRPr/>
            </a:pPr>
            <a:endParaRPr lang="fr-FR" altLang="fr-FR" sz="800" dirty="0">
              <a:solidFill>
                <a:srgbClr val="595959"/>
              </a:solidFill>
              <a:latin typeface="Garamond" panose="02020404030301010803" pitchFamily="18" charset="0"/>
            </a:endParaRPr>
          </a:p>
          <a:p>
            <a:pPr marL="457200" indent="-457200" algn="just">
              <a:buAutoNum type="arabicPeriod"/>
              <a:defRPr/>
            </a:pPr>
            <a:r>
              <a:rPr lang="fr-FR" altLang="fr-FR" sz="2000" dirty="0" smtClean="0">
                <a:solidFill>
                  <a:srgbClr val="595959"/>
                </a:solidFill>
                <a:latin typeface="Garamond" panose="02020404030301010803" pitchFamily="18" charset="0"/>
              </a:rPr>
              <a:t>La </a:t>
            </a:r>
            <a:r>
              <a:rPr lang="fr-FR" altLang="fr-FR" sz="2000" dirty="0">
                <a:solidFill>
                  <a:srgbClr val="595959"/>
                </a:solidFill>
                <a:latin typeface="Garamond" panose="02020404030301010803" pitchFamily="18" charset="0"/>
              </a:rPr>
              <a:t>liberté de manifester sa religion ou ses convictions ne </a:t>
            </a:r>
            <a:r>
              <a:rPr lang="fr-FR" altLang="fr-FR" sz="2000" dirty="0" smtClean="0">
                <a:solidFill>
                  <a:srgbClr val="595959"/>
                </a:solidFill>
                <a:latin typeface="Garamond" panose="02020404030301010803" pitchFamily="18" charset="0"/>
              </a:rPr>
              <a:t>peut </a:t>
            </a:r>
            <a:r>
              <a:rPr lang="fr-FR" altLang="fr-FR" sz="2000" dirty="0">
                <a:solidFill>
                  <a:srgbClr val="595959"/>
                </a:solidFill>
                <a:latin typeface="Garamond" panose="02020404030301010803" pitchFamily="18" charset="0"/>
              </a:rPr>
              <a:t>faire l’objet d’autres restrictions que celles qui, prévues </a:t>
            </a:r>
            <a:r>
              <a:rPr lang="fr-FR" altLang="fr-FR" sz="2000" dirty="0" smtClean="0">
                <a:solidFill>
                  <a:srgbClr val="595959"/>
                </a:solidFill>
                <a:latin typeface="Garamond" panose="02020404030301010803" pitchFamily="18" charset="0"/>
              </a:rPr>
              <a:t>par </a:t>
            </a:r>
            <a:r>
              <a:rPr lang="fr-FR" altLang="fr-FR" sz="2000" dirty="0">
                <a:solidFill>
                  <a:srgbClr val="595959"/>
                </a:solidFill>
                <a:latin typeface="Garamond" panose="02020404030301010803" pitchFamily="18" charset="0"/>
              </a:rPr>
              <a:t>la </a:t>
            </a:r>
            <a:r>
              <a:rPr lang="fr-FR" altLang="fr-FR" sz="2000" b="1" dirty="0">
                <a:solidFill>
                  <a:srgbClr val="41A336"/>
                </a:solidFill>
                <a:effectLst>
                  <a:outerShdw blurRad="38100" dist="38100" dir="2700000" algn="tl">
                    <a:srgbClr val="000000">
                      <a:alpha val="43137"/>
                    </a:srgbClr>
                  </a:outerShdw>
                </a:effectLst>
                <a:latin typeface="Garamond" panose="02020404030301010803" pitchFamily="18" charset="0"/>
              </a:rPr>
              <a:t>loi</a:t>
            </a:r>
            <a:r>
              <a:rPr lang="fr-FR" altLang="fr-FR" sz="2000" dirty="0">
                <a:solidFill>
                  <a:srgbClr val="595959"/>
                </a:solidFill>
                <a:latin typeface="Garamond" panose="02020404030301010803" pitchFamily="18" charset="0"/>
              </a:rPr>
              <a:t>, constituent des mesures </a:t>
            </a:r>
            <a:r>
              <a:rPr lang="fr-FR" altLang="fr-FR" sz="2000" b="1" dirty="0">
                <a:solidFill>
                  <a:srgbClr val="41A336"/>
                </a:solidFill>
                <a:effectLst>
                  <a:outerShdw blurRad="38100" dist="38100" dir="2700000" algn="tl">
                    <a:srgbClr val="000000">
                      <a:alpha val="43137"/>
                    </a:srgbClr>
                  </a:outerShdw>
                </a:effectLst>
                <a:latin typeface="Garamond" panose="02020404030301010803" pitchFamily="18" charset="0"/>
              </a:rPr>
              <a:t>nécessaires</a:t>
            </a:r>
            <a:r>
              <a:rPr lang="fr-FR" altLang="fr-FR" sz="2000" dirty="0">
                <a:solidFill>
                  <a:srgbClr val="595959"/>
                </a:solidFill>
                <a:latin typeface="Garamond" panose="02020404030301010803" pitchFamily="18" charset="0"/>
              </a:rPr>
              <a:t>, dans une société </a:t>
            </a:r>
            <a:r>
              <a:rPr lang="fr-FR" altLang="fr-FR" sz="2000" dirty="0" smtClean="0">
                <a:solidFill>
                  <a:srgbClr val="595959"/>
                </a:solidFill>
                <a:latin typeface="Garamond" panose="02020404030301010803" pitchFamily="18" charset="0"/>
              </a:rPr>
              <a:t>démocratique</a:t>
            </a:r>
            <a:r>
              <a:rPr lang="fr-FR" altLang="fr-FR" sz="2000" dirty="0">
                <a:solidFill>
                  <a:srgbClr val="595959"/>
                </a:solidFill>
                <a:latin typeface="Garamond" panose="02020404030301010803" pitchFamily="18" charset="0"/>
              </a:rPr>
              <a:t>, à la </a:t>
            </a:r>
            <a:r>
              <a:rPr lang="fr-FR" altLang="fr-FR" sz="2000" b="1" dirty="0">
                <a:solidFill>
                  <a:srgbClr val="41A336"/>
                </a:solidFill>
                <a:effectLst>
                  <a:outerShdw blurRad="38100" dist="38100" dir="2700000" algn="tl">
                    <a:srgbClr val="000000">
                      <a:alpha val="43137"/>
                    </a:srgbClr>
                  </a:outerShdw>
                </a:effectLst>
                <a:latin typeface="Garamond" panose="02020404030301010803" pitchFamily="18" charset="0"/>
              </a:rPr>
              <a:t>sécurité publique</a:t>
            </a:r>
            <a:r>
              <a:rPr lang="fr-FR" altLang="fr-FR" sz="2000" dirty="0">
                <a:solidFill>
                  <a:srgbClr val="595959"/>
                </a:solidFill>
                <a:latin typeface="Garamond" panose="02020404030301010803" pitchFamily="18" charset="0"/>
              </a:rPr>
              <a:t>, à la </a:t>
            </a:r>
            <a:r>
              <a:rPr lang="fr-FR" altLang="fr-FR" sz="2000" b="1" dirty="0">
                <a:solidFill>
                  <a:srgbClr val="41A336"/>
                </a:solidFill>
                <a:effectLst>
                  <a:outerShdw blurRad="38100" dist="38100" dir="2700000" algn="tl">
                    <a:srgbClr val="000000">
                      <a:alpha val="43137"/>
                    </a:srgbClr>
                  </a:outerShdw>
                </a:effectLst>
                <a:latin typeface="Garamond" panose="02020404030301010803" pitchFamily="18" charset="0"/>
              </a:rPr>
              <a:t>protection de l’ordre</a:t>
            </a:r>
            <a:r>
              <a:rPr lang="fr-FR" altLang="fr-FR" sz="2000" dirty="0">
                <a:solidFill>
                  <a:srgbClr val="595959"/>
                </a:solidFill>
                <a:latin typeface="Garamond" panose="02020404030301010803" pitchFamily="18" charset="0"/>
              </a:rPr>
              <a:t>, </a:t>
            </a:r>
            <a:r>
              <a:rPr lang="fr-FR" altLang="fr-FR" sz="2000" dirty="0" smtClean="0">
                <a:solidFill>
                  <a:srgbClr val="595959"/>
                </a:solidFill>
                <a:latin typeface="Garamond" panose="02020404030301010803" pitchFamily="18" charset="0"/>
              </a:rPr>
              <a:t>de </a:t>
            </a:r>
            <a:r>
              <a:rPr lang="fr-FR" altLang="fr-FR" sz="2000" dirty="0">
                <a:solidFill>
                  <a:srgbClr val="595959"/>
                </a:solidFill>
                <a:latin typeface="Garamond" panose="02020404030301010803" pitchFamily="18" charset="0"/>
              </a:rPr>
              <a:t>la </a:t>
            </a:r>
            <a:r>
              <a:rPr lang="fr-FR" altLang="fr-FR" sz="2000" b="1" dirty="0">
                <a:solidFill>
                  <a:srgbClr val="41A336"/>
                </a:solidFill>
                <a:effectLst>
                  <a:outerShdw blurRad="38100" dist="38100" dir="2700000" algn="tl">
                    <a:srgbClr val="000000">
                      <a:alpha val="43137"/>
                    </a:srgbClr>
                  </a:outerShdw>
                </a:effectLst>
                <a:latin typeface="Garamond" panose="02020404030301010803" pitchFamily="18" charset="0"/>
              </a:rPr>
              <a:t>santé</a:t>
            </a:r>
            <a:r>
              <a:rPr lang="fr-FR" altLang="fr-FR" sz="2000" dirty="0">
                <a:solidFill>
                  <a:srgbClr val="595959"/>
                </a:solidFill>
                <a:latin typeface="Garamond" panose="02020404030301010803" pitchFamily="18" charset="0"/>
              </a:rPr>
              <a:t> ou de la </a:t>
            </a:r>
            <a:r>
              <a:rPr lang="fr-FR" altLang="fr-FR" sz="2000" b="1" dirty="0">
                <a:solidFill>
                  <a:srgbClr val="41A336"/>
                </a:solidFill>
                <a:effectLst>
                  <a:outerShdw blurRad="38100" dist="38100" dir="2700000" algn="tl">
                    <a:srgbClr val="000000">
                      <a:alpha val="43137"/>
                    </a:srgbClr>
                  </a:outerShdw>
                </a:effectLst>
                <a:latin typeface="Garamond" panose="02020404030301010803" pitchFamily="18" charset="0"/>
              </a:rPr>
              <a:t>morale publiques</a:t>
            </a:r>
            <a:r>
              <a:rPr lang="fr-FR" altLang="fr-FR" sz="2000" dirty="0">
                <a:solidFill>
                  <a:srgbClr val="595959"/>
                </a:solidFill>
                <a:latin typeface="Garamond" panose="02020404030301010803" pitchFamily="18" charset="0"/>
              </a:rPr>
              <a:t>, ou à la protection des </a:t>
            </a:r>
            <a:r>
              <a:rPr lang="fr-FR" altLang="fr-FR" sz="2000" b="1" dirty="0" smtClean="0">
                <a:solidFill>
                  <a:srgbClr val="41A336"/>
                </a:solidFill>
                <a:effectLst>
                  <a:outerShdw blurRad="38100" dist="38100" dir="2700000" algn="tl">
                    <a:srgbClr val="000000">
                      <a:alpha val="43137"/>
                    </a:srgbClr>
                  </a:outerShdw>
                </a:effectLst>
                <a:latin typeface="Garamond" panose="02020404030301010803" pitchFamily="18" charset="0"/>
              </a:rPr>
              <a:t>droits </a:t>
            </a:r>
            <a:r>
              <a:rPr lang="fr-FR" altLang="fr-FR" sz="2000" b="1" dirty="0">
                <a:solidFill>
                  <a:srgbClr val="41A336"/>
                </a:solidFill>
                <a:effectLst>
                  <a:outerShdw blurRad="38100" dist="38100" dir="2700000" algn="tl">
                    <a:srgbClr val="000000">
                      <a:alpha val="43137"/>
                    </a:srgbClr>
                  </a:outerShdw>
                </a:effectLst>
                <a:latin typeface="Garamond" panose="02020404030301010803" pitchFamily="18" charset="0"/>
              </a:rPr>
              <a:t>et libertés d’autrui</a:t>
            </a:r>
            <a:r>
              <a:rPr lang="fr-FR" altLang="fr-FR" sz="2000" dirty="0">
                <a:solidFill>
                  <a:srgbClr val="595959"/>
                </a:solidFill>
                <a:latin typeface="Garamond" panose="02020404030301010803" pitchFamily="18" charset="0"/>
              </a:rPr>
              <a:t>.</a:t>
            </a:r>
            <a:r>
              <a:rPr lang="fr-BE" altLang="fr-FR" sz="2000" dirty="0" smtClean="0">
                <a:solidFill>
                  <a:srgbClr val="595959"/>
                </a:solidFill>
                <a:latin typeface="Garamond" panose="02020404030301010803" pitchFamily="18" charset="0"/>
              </a:rPr>
              <a:t> </a:t>
            </a:r>
            <a:endParaRPr lang="fr-BE" altLang="fr-FR" sz="2000" dirty="0">
              <a:solidFill>
                <a:srgbClr val="595959"/>
              </a:solidFill>
              <a:latin typeface="Garamond" panose="02020404030301010803" pitchFamily="18" charset="0"/>
            </a:endParaRPr>
          </a:p>
          <a:p>
            <a:pPr marL="457200" indent="-457200" algn="just">
              <a:buAutoNum type="arabicPeriod"/>
              <a:defRPr/>
            </a:pPr>
            <a:endParaRPr lang="fr-BE" altLang="fr-FR" sz="800" dirty="0" smtClean="0">
              <a:solidFill>
                <a:srgbClr val="595959"/>
              </a:solidFill>
              <a:latin typeface="Garamond" panose="02020404030301010803" pitchFamily="18" charset="0"/>
            </a:endParaRPr>
          </a:p>
        </p:txBody>
      </p:sp>
      <p:sp>
        <p:nvSpPr>
          <p:cNvPr id="2" name="ZoneTexte 1"/>
          <p:cNvSpPr txBox="1"/>
          <p:nvPr/>
        </p:nvSpPr>
        <p:spPr>
          <a:xfrm>
            <a:off x="344488" y="1530846"/>
            <a:ext cx="8475662" cy="523220"/>
          </a:xfrm>
          <a:prstGeom prst="rect">
            <a:avLst/>
          </a:prstGeom>
          <a:noFill/>
        </p:spPr>
        <p:txBody>
          <a:bodyPr wrap="square" rtlCol="0">
            <a:spAutoFit/>
          </a:bodyPr>
          <a:lstStyle/>
          <a:p>
            <a:pPr algn="ctr"/>
            <a:r>
              <a:rPr lang="fr-BE" sz="2800" b="1" u="sng" dirty="0">
                <a:solidFill>
                  <a:schemeClr val="tx1">
                    <a:lumMod val="65000"/>
                    <a:lumOff val="35000"/>
                  </a:schemeClr>
                </a:solidFill>
                <a:effectLst>
                  <a:outerShdw blurRad="38100" dist="38100" dir="2700000" algn="tl">
                    <a:srgbClr val="C0C0C0"/>
                  </a:outerShdw>
                </a:effectLst>
                <a:latin typeface="Garamond" panose="02020404030301010803" pitchFamily="18" charset="0"/>
              </a:rPr>
              <a:t>Article 9 CEDH</a:t>
            </a:r>
            <a:endParaRPr lang="fr-FR" sz="2800" b="1" u="sng" dirty="0">
              <a:solidFill>
                <a:schemeClr val="tx1">
                  <a:lumMod val="65000"/>
                  <a:lumOff val="35000"/>
                </a:schemeClr>
              </a:solidFill>
              <a:effectLst>
                <a:outerShdw blurRad="38100" dist="38100" dir="2700000" algn="tl">
                  <a:srgbClr val="C0C0C0"/>
                </a:outerShdw>
              </a:effectLst>
              <a:latin typeface="Garamond" panose="02020404030301010803" pitchFamily="18" charset="0"/>
            </a:endParaRPr>
          </a:p>
        </p:txBody>
      </p:sp>
    </p:spTree>
  </p:cSld>
  <p:clrMapOvr>
    <a:masterClrMapping/>
  </p:clrMapOvr>
  <p:transition xmlns:p14="http://schemas.microsoft.com/office/powerpoint/2010/main" spd="slow">
    <p:push dir="u"/>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31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31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idx="4294967295"/>
          </p:nvPr>
        </p:nvSpPr>
        <p:spPr bwMode="auto">
          <a:xfrm>
            <a:off x="0" y="0"/>
            <a:ext cx="9144000" cy="1341438"/>
          </a:xfrm>
          <a:prstGeom prst="rect">
            <a:avLst/>
          </a:prstGeom>
          <a:gradFill rotWithShape="1">
            <a:gsLst>
              <a:gs pos="0">
                <a:schemeClr val="bg1"/>
              </a:gs>
              <a:gs pos="100000">
                <a:srgbClr val="69BE28">
                  <a:alpha val="85999"/>
                </a:srgbClr>
              </a:gs>
            </a:gsLst>
            <a:lin ang="0" scaled="1"/>
          </a:gradFill>
          <a:extLst>
            <a:ext uri="{91240B29-F687-4f45-9708-019B960494DF}">
              <a14:hiddenLine xmlns:a14="http://schemas.microsoft.com/office/drawing/2010/main" w="9525">
                <a:solidFill>
                  <a:srgbClr val="000000"/>
                </a:solidFill>
                <a:miter lim="800000"/>
                <a:headEnd/>
                <a:tailEnd/>
              </a14:hiddenLine>
            </a:ext>
          </a:extLst>
        </p:spPr>
        <p:txBody>
          <a:bodyPr/>
          <a:lstStyle/>
          <a:p>
            <a:pPr algn="r" eaLnBrk="1" hangingPunct="1">
              <a:lnSpc>
                <a:spcPct val="105000"/>
              </a:lnSpc>
            </a:pPr>
            <a:r>
              <a:rPr lang="fr-BE" altLang="fr-FR" sz="2800" dirty="0" smtClean="0">
                <a:solidFill>
                  <a:srgbClr val="5F5F5F"/>
                </a:solidFill>
                <a:latin typeface="Verdana" panose="020B0604030504040204" pitchFamily="34" charset="0"/>
              </a:rPr>
              <a:t/>
            </a:r>
            <a:br>
              <a:rPr lang="fr-BE" altLang="fr-FR" sz="2800" dirty="0" smtClean="0">
                <a:solidFill>
                  <a:srgbClr val="5F5F5F"/>
                </a:solidFill>
                <a:latin typeface="Verdana" panose="020B0604030504040204" pitchFamily="34" charset="0"/>
              </a:rPr>
            </a:br>
            <a:r>
              <a:rPr lang="fr-BE" altLang="fr-FR" sz="2800" b="1" dirty="0" smtClean="0">
                <a:solidFill>
                  <a:srgbClr val="595959"/>
                </a:solidFill>
                <a:latin typeface="Garamond" panose="02020404030301010803" pitchFamily="18" charset="0"/>
              </a:rPr>
              <a:t>I. </a:t>
            </a:r>
            <a:r>
              <a:rPr lang="fr-BE" altLang="fr-FR" sz="2800" b="1" dirty="0">
                <a:solidFill>
                  <a:srgbClr val="595959"/>
                </a:solidFill>
                <a:latin typeface="Garamond" panose="02020404030301010803" pitchFamily="18" charset="0"/>
              </a:rPr>
              <a:t>Mise en contexte</a:t>
            </a:r>
            <a:endParaRPr lang="fr-BE" altLang="fr-FR" sz="2800" b="1" dirty="0" smtClean="0">
              <a:solidFill>
                <a:srgbClr val="595959"/>
              </a:solidFill>
              <a:latin typeface="Garamond" panose="02020404030301010803" pitchFamily="18" charset="0"/>
            </a:endParaRPr>
          </a:p>
        </p:txBody>
      </p:sp>
      <p:sp>
        <p:nvSpPr>
          <p:cNvPr id="5" name="ZoneTexte 4"/>
          <p:cNvSpPr txBox="1"/>
          <p:nvPr/>
        </p:nvSpPr>
        <p:spPr>
          <a:xfrm>
            <a:off x="401638" y="2301875"/>
            <a:ext cx="3035300" cy="523220"/>
          </a:xfrm>
          <a:prstGeom prst="rect">
            <a:avLst/>
          </a:prstGeom>
          <a:solidFill>
            <a:schemeClr val="accent6">
              <a:lumMod val="75000"/>
            </a:schemeClr>
          </a:solidFill>
        </p:spPr>
        <p:txBody>
          <a:bodyPr>
            <a:spAutoFit/>
          </a:bodyPr>
          <a:lstStyle>
            <a:lvl1pPr>
              <a:defRPr sz="2400">
                <a:solidFill>
                  <a:schemeClr val="tx1"/>
                </a:solidFill>
                <a:latin typeface="Calibri" panose="020F0502020204030204" pitchFamily="34" charset="0"/>
                <a:ea typeface="MS PGothic" panose="020B0600070205080204" pitchFamily="34" charset="-128"/>
              </a:defRPr>
            </a:lvl1pPr>
            <a:lvl2pPr marL="742950" indent="-285750">
              <a:defRPr sz="2400">
                <a:solidFill>
                  <a:schemeClr val="tx1"/>
                </a:solidFill>
                <a:latin typeface="Calibri" panose="020F0502020204030204" pitchFamily="34" charset="0"/>
                <a:ea typeface="MS PGothic" panose="020B0600070205080204" pitchFamily="34" charset="-128"/>
              </a:defRPr>
            </a:lvl2pPr>
            <a:lvl3pPr marL="1143000" indent="-228600">
              <a:defRPr sz="2400">
                <a:solidFill>
                  <a:schemeClr val="tx1"/>
                </a:solidFill>
                <a:latin typeface="Calibri" panose="020F0502020204030204" pitchFamily="34" charset="0"/>
                <a:ea typeface="MS PGothic" panose="020B0600070205080204" pitchFamily="34" charset="-128"/>
              </a:defRPr>
            </a:lvl3pPr>
            <a:lvl4pPr marL="1600200" indent="-228600">
              <a:defRPr sz="2400">
                <a:solidFill>
                  <a:schemeClr val="tx1"/>
                </a:solidFill>
                <a:latin typeface="Calibri" panose="020F0502020204030204" pitchFamily="34" charset="0"/>
                <a:ea typeface="MS PGothic" panose="020B0600070205080204" pitchFamily="34" charset="-128"/>
              </a:defRPr>
            </a:lvl4pPr>
            <a:lvl5pPr marL="2057400" indent="-22860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ctr" eaLnBrk="1" hangingPunct="1">
              <a:defRPr/>
            </a:pPr>
            <a:r>
              <a:rPr lang="fr-FR" altLang="fr-FR" sz="2800" b="1" dirty="0" smtClean="0">
                <a:solidFill>
                  <a:schemeClr val="bg1"/>
                </a:solidFill>
                <a:effectLst>
                  <a:outerShdw blurRad="38100" dist="38100" dir="2700000" algn="tl">
                    <a:srgbClr val="000000"/>
                  </a:outerShdw>
                </a:effectLst>
                <a:latin typeface="Garamond" panose="02020404030301010803" pitchFamily="18" charset="0"/>
              </a:rPr>
              <a:t>For interne</a:t>
            </a:r>
          </a:p>
        </p:txBody>
      </p:sp>
      <p:sp>
        <p:nvSpPr>
          <p:cNvPr id="6" name="ZoneTexte 5"/>
          <p:cNvSpPr txBox="1"/>
          <p:nvPr/>
        </p:nvSpPr>
        <p:spPr>
          <a:xfrm>
            <a:off x="401638" y="3962739"/>
            <a:ext cx="3035300" cy="523220"/>
          </a:xfrm>
          <a:prstGeom prst="rect">
            <a:avLst/>
          </a:prstGeom>
          <a:solidFill>
            <a:schemeClr val="accent6">
              <a:lumMod val="75000"/>
            </a:schemeClr>
          </a:solidFill>
        </p:spPr>
        <p:txBody>
          <a:bodyPr>
            <a:spAutoFit/>
          </a:bodyPr>
          <a:lstStyle>
            <a:lvl1pPr>
              <a:defRPr sz="2400">
                <a:solidFill>
                  <a:schemeClr val="tx1"/>
                </a:solidFill>
                <a:latin typeface="Calibri" panose="020F0502020204030204" pitchFamily="34" charset="0"/>
                <a:ea typeface="MS PGothic" panose="020B0600070205080204" pitchFamily="34" charset="-128"/>
              </a:defRPr>
            </a:lvl1pPr>
            <a:lvl2pPr marL="742950" indent="-285750">
              <a:defRPr sz="2400">
                <a:solidFill>
                  <a:schemeClr val="tx1"/>
                </a:solidFill>
                <a:latin typeface="Calibri" panose="020F0502020204030204" pitchFamily="34" charset="0"/>
                <a:ea typeface="MS PGothic" panose="020B0600070205080204" pitchFamily="34" charset="-128"/>
              </a:defRPr>
            </a:lvl2pPr>
            <a:lvl3pPr marL="1143000" indent="-228600">
              <a:defRPr sz="2400">
                <a:solidFill>
                  <a:schemeClr val="tx1"/>
                </a:solidFill>
                <a:latin typeface="Calibri" panose="020F0502020204030204" pitchFamily="34" charset="0"/>
                <a:ea typeface="MS PGothic" panose="020B0600070205080204" pitchFamily="34" charset="-128"/>
              </a:defRPr>
            </a:lvl3pPr>
            <a:lvl4pPr marL="1600200" indent="-228600">
              <a:defRPr sz="2400">
                <a:solidFill>
                  <a:schemeClr val="tx1"/>
                </a:solidFill>
                <a:latin typeface="Calibri" panose="020F0502020204030204" pitchFamily="34" charset="0"/>
                <a:ea typeface="MS PGothic" panose="020B0600070205080204" pitchFamily="34" charset="-128"/>
              </a:defRPr>
            </a:lvl4pPr>
            <a:lvl5pPr marL="2057400" indent="-22860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ctr" eaLnBrk="1" hangingPunct="1">
              <a:defRPr/>
            </a:pPr>
            <a:r>
              <a:rPr lang="fr-FR" altLang="fr-FR" sz="2800" b="1" dirty="0" smtClean="0">
                <a:solidFill>
                  <a:schemeClr val="bg1"/>
                </a:solidFill>
                <a:effectLst>
                  <a:outerShdw blurRad="38100" dist="38100" dir="2700000" algn="tl">
                    <a:srgbClr val="000000"/>
                  </a:outerShdw>
                </a:effectLst>
                <a:latin typeface="Garamond" panose="02020404030301010803" pitchFamily="18" charset="0"/>
              </a:rPr>
              <a:t>For externe</a:t>
            </a:r>
          </a:p>
        </p:txBody>
      </p:sp>
      <p:sp>
        <p:nvSpPr>
          <p:cNvPr id="8" name="ZoneTexte 7"/>
          <p:cNvSpPr txBox="1"/>
          <p:nvPr/>
        </p:nvSpPr>
        <p:spPr>
          <a:xfrm>
            <a:off x="3979863" y="2303463"/>
            <a:ext cx="4586287" cy="523220"/>
          </a:xfrm>
          <a:prstGeom prst="rect">
            <a:avLst/>
          </a:prstGeom>
          <a:solidFill>
            <a:schemeClr val="tx1">
              <a:lumMod val="65000"/>
              <a:lumOff val="35000"/>
            </a:schemeClr>
          </a:solidFill>
        </p:spPr>
        <p:txBody>
          <a:bodyPr>
            <a:spAutoFit/>
          </a:bodyPr>
          <a:lstStyle>
            <a:lvl1pPr>
              <a:defRPr sz="2400">
                <a:solidFill>
                  <a:schemeClr val="tx1"/>
                </a:solidFill>
                <a:latin typeface="Calibri" panose="020F0502020204030204" pitchFamily="34" charset="0"/>
                <a:ea typeface="MS PGothic" panose="020B0600070205080204" pitchFamily="34" charset="-128"/>
              </a:defRPr>
            </a:lvl1pPr>
            <a:lvl2pPr marL="742950" indent="-285750">
              <a:defRPr sz="2400">
                <a:solidFill>
                  <a:schemeClr val="tx1"/>
                </a:solidFill>
                <a:latin typeface="Calibri" panose="020F0502020204030204" pitchFamily="34" charset="0"/>
                <a:ea typeface="MS PGothic" panose="020B0600070205080204" pitchFamily="34" charset="-128"/>
              </a:defRPr>
            </a:lvl2pPr>
            <a:lvl3pPr marL="1143000" indent="-228600">
              <a:defRPr sz="2400">
                <a:solidFill>
                  <a:schemeClr val="tx1"/>
                </a:solidFill>
                <a:latin typeface="Calibri" panose="020F0502020204030204" pitchFamily="34" charset="0"/>
                <a:ea typeface="MS PGothic" panose="020B0600070205080204" pitchFamily="34" charset="-128"/>
              </a:defRPr>
            </a:lvl3pPr>
            <a:lvl4pPr marL="1600200" indent="-228600">
              <a:defRPr sz="2400">
                <a:solidFill>
                  <a:schemeClr val="tx1"/>
                </a:solidFill>
                <a:latin typeface="Calibri" panose="020F0502020204030204" pitchFamily="34" charset="0"/>
                <a:ea typeface="MS PGothic" panose="020B0600070205080204" pitchFamily="34" charset="-128"/>
              </a:defRPr>
            </a:lvl4pPr>
            <a:lvl5pPr marL="2057400" indent="-22860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ctr" eaLnBrk="1" hangingPunct="1">
              <a:defRPr/>
            </a:pPr>
            <a:r>
              <a:rPr lang="fr-BE" altLang="fr-FR" sz="2800" b="1" dirty="0" smtClean="0">
                <a:solidFill>
                  <a:schemeClr val="bg1"/>
                </a:solidFill>
                <a:effectLst>
                  <a:outerShdw blurRad="38100" dist="38100" dir="2700000" algn="tl">
                    <a:srgbClr val="000000"/>
                  </a:outerShdw>
                </a:effectLst>
                <a:latin typeface="Garamond" panose="02020404030301010803" pitchFamily="18" charset="0"/>
              </a:rPr>
              <a:t>Portée absolue</a:t>
            </a:r>
            <a:endParaRPr lang="fr-FR" altLang="fr-FR" sz="2800" b="1" dirty="0" smtClean="0">
              <a:solidFill>
                <a:schemeClr val="bg1"/>
              </a:solidFill>
              <a:effectLst>
                <a:outerShdw blurRad="38100" dist="38100" dir="2700000" algn="tl">
                  <a:srgbClr val="000000"/>
                </a:outerShdw>
              </a:effectLst>
              <a:latin typeface="Garamond" panose="02020404030301010803" pitchFamily="18" charset="0"/>
            </a:endParaRPr>
          </a:p>
        </p:txBody>
      </p:sp>
      <p:sp>
        <p:nvSpPr>
          <p:cNvPr id="10" name="ZoneTexte 9"/>
          <p:cNvSpPr txBox="1"/>
          <p:nvPr/>
        </p:nvSpPr>
        <p:spPr>
          <a:xfrm>
            <a:off x="3979863" y="3958344"/>
            <a:ext cx="4586287" cy="523220"/>
          </a:xfrm>
          <a:prstGeom prst="rect">
            <a:avLst/>
          </a:prstGeom>
          <a:solidFill>
            <a:schemeClr val="tx1">
              <a:lumMod val="65000"/>
              <a:lumOff val="35000"/>
            </a:schemeClr>
          </a:solidFill>
        </p:spPr>
        <p:txBody>
          <a:bodyPr>
            <a:spAutoFit/>
          </a:bodyPr>
          <a:lstStyle>
            <a:lvl1pPr>
              <a:defRPr sz="2400">
                <a:solidFill>
                  <a:schemeClr val="tx1"/>
                </a:solidFill>
                <a:latin typeface="Calibri" panose="020F0502020204030204" pitchFamily="34" charset="0"/>
                <a:ea typeface="MS PGothic" panose="020B0600070205080204" pitchFamily="34" charset="-128"/>
              </a:defRPr>
            </a:lvl1pPr>
            <a:lvl2pPr marL="742950" indent="-285750">
              <a:defRPr sz="2400">
                <a:solidFill>
                  <a:schemeClr val="tx1"/>
                </a:solidFill>
                <a:latin typeface="Calibri" panose="020F0502020204030204" pitchFamily="34" charset="0"/>
                <a:ea typeface="MS PGothic" panose="020B0600070205080204" pitchFamily="34" charset="-128"/>
              </a:defRPr>
            </a:lvl2pPr>
            <a:lvl3pPr marL="1143000" indent="-228600">
              <a:defRPr sz="2400">
                <a:solidFill>
                  <a:schemeClr val="tx1"/>
                </a:solidFill>
                <a:latin typeface="Calibri" panose="020F0502020204030204" pitchFamily="34" charset="0"/>
                <a:ea typeface="MS PGothic" panose="020B0600070205080204" pitchFamily="34" charset="-128"/>
              </a:defRPr>
            </a:lvl3pPr>
            <a:lvl4pPr marL="1600200" indent="-228600">
              <a:defRPr sz="2400">
                <a:solidFill>
                  <a:schemeClr val="tx1"/>
                </a:solidFill>
                <a:latin typeface="Calibri" panose="020F0502020204030204" pitchFamily="34" charset="0"/>
                <a:ea typeface="MS PGothic" panose="020B0600070205080204" pitchFamily="34" charset="-128"/>
              </a:defRPr>
            </a:lvl4pPr>
            <a:lvl5pPr marL="2057400" indent="-22860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ctr" eaLnBrk="1" hangingPunct="1">
              <a:defRPr/>
            </a:pPr>
            <a:r>
              <a:rPr lang="fr-FR" altLang="fr-FR" sz="2800" b="1" dirty="0" smtClean="0">
                <a:solidFill>
                  <a:schemeClr val="bg1"/>
                </a:solidFill>
                <a:effectLst>
                  <a:outerShdw blurRad="38100" dist="38100" dir="2700000" algn="tl">
                    <a:srgbClr val="000000"/>
                  </a:outerShdw>
                </a:effectLst>
                <a:latin typeface="Garamond" panose="02020404030301010803" pitchFamily="18" charset="0"/>
              </a:rPr>
              <a:t>Portée relative</a:t>
            </a:r>
          </a:p>
        </p:txBody>
      </p:sp>
      <p:sp>
        <p:nvSpPr>
          <p:cNvPr id="99336" name="ZoneTexte 6"/>
          <p:cNvSpPr txBox="1">
            <a:spLocks noChangeArrowheads="1"/>
          </p:cNvSpPr>
          <p:nvPr/>
        </p:nvSpPr>
        <p:spPr bwMode="auto">
          <a:xfrm>
            <a:off x="401638" y="3166180"/>
            <a:ext cx="8164512"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alibri" panose="020F0502020204030204" pitchFamily="34" charset="0"/>
                <a:ea typeface="MS PGothic" panose="020B0600070205080204" pitchFamily="34" charset="-128"/>
              </a:defRPr>
            </a:lvl1pPr>
            <a:lvl2pPr marL="742950" indent="-285750">
              <a:defRPr sz="2400">
                <a:solidFill>
                  <a:schemeClr val="tx1"/>
                </a:solidFill>
                <a:latin typeface="Calibri" panose="020F0502020204030204" pitchFamily="34" charset="0"/>
                <a:ea typeface="MS PGothic" panose="020B0600070205080204" pitchFamily="34" charset="-128"/>
              </a:defRPr>
            </a:lvl2pPr>
            <a:lvl3pPr marL="1143000" indent="-228600">
              <a:defRPr sz="2400">
                <a:solidFill>
                  <a:schemeClr val="tx1"/>
                </a:solidFill>
                <a:latin typeface="Calibri" panose="020F0502020204030204" pitchFamily="34" charset="0"/>
                <a:ea typeface="MS PGothic" panose="020B0600070205080204" pitchFamily="34" charset="-128"/>
              </a:defRPr>
            </a:lvl3pPr>
            <a:lvl4pPr marL="1600200" indent="-228600">
              <a:defRPr sz="2400">
                <a:solidFill>
                  <a:schemeClr val="tx1"/>
                </a:solidFill>
                <a:latin typeface="Calibri" panose="020F0502020204030204" pitchFamily="34" charset="0"/>
                <a:ea typeface="MS PGothic" panose="020B0600070205080204" pitchFamily="34" charset="-128"/>
              </a:defRPr>
            </a:lvl4pPr>
            <a:lvl5pPr marL="2057400" indent="-22860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just" eaLnBrk="1" hangingPunct="1"/>
            <a:r>
              <a:rPr lang="fr-FR" altLang="fr-FR" dirty="0" smtClean="0">
                <a:solidFill>
                  <a:srgbClr val="595959"/>
                </a:solidFill>
                <a:latin typeface="Garamond" panose="02020404030301010803" pitchFamily="18" charset="0"/>
                <a:sym typeface="Wingdings" panose="05000000000000000000" pitchFamily="2" charset="2"/>
              </a:rPr>
              <a:t> Atteinte = violation</a:t>
            </a:r>
            <a:endParaRPr lang="fr-FR" altLang="fr-FR" dirty="0">
              <a:solidFill>
                <a:srgbClr val="595959"/>
              </a:solidFill>
              <a:latin typeface="Garamond" panose="02020404030301010803" pitchFamily="18" charset="0"/>
            </a:endParaRPr>
          </a:p>
        </p:txBody>
      </p:sp>
      <p:sp>
        <p:nvSpPr>
          <p:cNvPr id="99337" name="ZoneTexte 10"/>
          <p:cNvSpPr txBox="1">
            <a:spLocks noChangeArrowheads="1"/>
          </p:cNvSpPr>
          <p:nvPr/>
        </p:nvSpPr>
        <p:spPr bwMode="auto">
          <a:xfrm>
            <a:off x="401638" y="4738669"/>
            <a:ext cx="8058150" cy="16927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sz="2400">
                <a:solidFill>
                  <a:schemeClr val="tx1"/>
                </a:solidFill>
                <a:latin typeface="Calibri" panose="020F0502020204030204" pitchFamily="34" charset="0"/>
                <a:ea typeface="MS PGothic" panose="020B0600070205080204" pitchFamily="34" charset="-128"/>
              </a:defRPr>
            </a:lvl1pPr>
            <a:lvl2pPr marL="742950" indent="-285750">
              <a:defRPr sz="2400">
                <a:solidFill>
                  <a:schemeClr val="tx1"/>
                </a:solidFill>
                <a:latin typeface="Calibri" panose="020F0502020204030204" pitchFamily="34" charset="0"/>
                <a:ea typeface="MS PGothic" panose="020B0600070205080204" pitchFamily="34" charset="-128"/>
              </a:defRPr>
            </a:lvl2pPr>
            <a:lvl3pPr marL="1143000" indent="-228600">
              <a:defRPr sz="2400">
                <a:solidFill>
                  <a:schemeClr val="tx1"/>
                </a:solidFill>
                <a:latin typeface="Calibri" panose="020F0502020204030204" pitchFamily="34" charset="0"/>
                <a:ea typeface="MS PGothic" panose="020B0600070205080204" pitchFamily="34" charset="-128"/>
              </a:defRPr>
            </a:lvl3pPr>
            <a:lvl4pPr marL="1600200" indent="-228600">
              <a:defRPr sz="2400">
                <a:solidFill>
                  <a:schemeClr val="tx1"/>
                </a:solidFill>
                <a:latin typeface="Calibri" panose="020F0502020204030204" pitchFamily="34" charset="0"/>
                <a:ea typeface="MS PGothic" panose="020B0600070205080204" pitchFamily="34" charset="-128"/>
              </a:defRPr>
            </a:lvl4pPr>
            <a:lvl5pPr marL="2057400" indent="-22860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just" eaLnBrk="1" hangingPunct="1">
              <a:buFont typeface="Wingdings" panose="05000000000000000000" pitchFamily="2" charset="2"/>
              <a:buChar char="è"/>
            </a:pPr>
            <a:r>
              <a:rPr lang="fr-FR" altLang="fr-FR" dirty="0" smtClean="0">
                <a:solidFill>
                  <a:srgbClr val="595959"/>
                </a:solidFill>
                <a:latin typeface="Garamond" panose="02020404030301010803" pitchFamily="18" charset="0"/>
                <a:sym typeface="Wingdings" panose="05000000000000000000" pitchFamily="2" charset="2"/>
              </a:rPr>
              <a:t>Atteinte = violation </a:t>
            </a:r>
            <a:r>
              <a:rPr lang="fr-FR" altLang="fr-FR" b="1" dirty="0" smtClean="0">
                <a:solidFill>
                  <a:srgbClr val="FF0000"/>
                </a:solidFill>
                <a:latin typeface="Garamond" panose="02020404030301010803" pitchFamily="18" charset="0"/>
                <a:sym typeface="Wingdings" panose="05000000000000000000" pitchFamily="2" charset="2"/>
              </a:rPr>
              <a:t>sauf si</a:t>
            </a:r>
            <a:r>
              <a:rPr lang="fr-FR" altLang="fr-FR" b="1" dirty="0" smtClean="0">
                <a:solidFill>
                  <a:srgbClr val="595959"/>
                </a:solidFill>
                <a:latin typeface="Garamond" panose="02020404030301010803" pitchFamily="18" charset="0"/>
                <a:sym typeface="Wingdings" panose="05000000000000000000" pitchFamily="2" charset="2"/>
              </a:rPr>
              <a:t> </a:t>
            </a:r>
          </a:p>
          <a:p>
            <a:pPr marL="0" indent="0" algn="just" eaLnBrk="1" hangingPunct="1"/>
            <a:endParaRPr lang="fr-FR" altLang="fr-FR" sz="800" dirty="0" smtClean="0">
              <a:solidFill>
                <a:srgbClr val="595959"/>
              </a:solidFill>
              <a:latin typeface="Garamond" panose="02020404030301010803" pitchFamily="18" charset="0"/>
              <a:sym typeface="Wingdings" panose="05000000000000000000" pitchFamily="2" charset="2"/>
            </a:endParaRPr>
          </a:p>
          <a:p>
            <a:pPr marL="0" indent="0" algn="just" eaLnBrk="1" hangingPunct="1"/>
            <a:r>
              <a:rPr lang="fr-BE" altLang="fr-FR" b="1" dirty="0">
                <a:solidFill>
                  <a:srgbClr val="595959"/>
                </a:solidFill>
                <a:latin typeface="Garamond" panose="02020404030301010803" pitchFamily="18" charset="0"/>
                <a:sym typeface="Wingdings" panose="05000000000000000000" pitchFamily="2" charset="2"/>
              </a:rPr>
              <a:t>	</a:t>
            </a:r>
            <a:r>
              <a:rPr lang="fr-BE" altLang="fr-FR" b="1" dirty="0" smtClean="0">
                <a:solidFill>
                  <a:srgbClr val="595959"/>
                </a:solidFill>
                <a:latin typeface="Garamond" panose="02020404030301010803" pitchFamily="18" charset="0"/>
                <a:sym typeface="Wingdings" panose="05000000000000000000" pitchFamily="2" charset="2"/>
              </a:rPr>
              <a:t>		</a:t>
            </a:r>
            <a:r>
              <a:rPr lang="fr-BE" altLang="fr-FR" dirty="0" smtClean="0">
                <a:solidFill>
                  <a:srgbClr val="595959"/>
                </a:solidFill>
                <a:latin typeface="Garamond" panose="02020404030301010803" pitchFamily="18" charset="0"/>
                <a:sym typeface="Wingdings" panose="05000000000000000000" pitchFamily="2" charset="2"/>
              </a:rPr>
              <a:t>*</a:t>
            </a:r>
            <a:r>
              <a:rPr lang="fr-BE" altLang="fr-FR" b="1" dirty="0" smtClean="0">
                <a:solidFill>
                  <a:srgbClr val="595959"/>
                </a:solidFill>
                <a:latin typeface="Garamond" panose="02020404030301010803" pitchFamily="18" charset="0"/>
                <a:sym typeface="Wingdings" panose="05000000000000000000" pitchFamily="2" charset="2"/>
              </a:rPr>
              <a:t> </a:t>
            </a:r>
            <a:r>
              <a:rPr lang="fr-BE" altLang="fr-FR" dirty="0" smtClean="0">
                <a:solidFill>
                  <a:srgbClr val="595959"/>
                </a:solidFill>
                <a:latin typeface="Garamond" panose="02020404030301010803" pitchFamily="18" charset="0"/>
                <a:sym typeface="Wingdings" panose="05000000000000000000" pitchFamily="2" charset="2"/>
              </a:rPr>
              <a:t>Base légale</a:t>
            </a:r>
          </a:p>
          <a:p>
            <a:pPr marL="0" indent="0" algn="just" eaLnBrk="1" hangingPunct="1"/>
            <a:r>
              <a:rPr lang="fr-BE" altLang="fr-FR" dirty="0">
                <a:solidFill>
                  <a:srgbClr val="595959"/>
                </a:solidFill>
                <a:latin typeface="Garamond" panose="02020404030301010803" pitchFamily="18" charset="0"/>
                <a:sym typeface="Wingdings" panose="05000000000000000000" pitchFamily="2" charset="2"/>
              </a:rPr>
              <a:t>	</a:t>
            </a:r>
            <a:r>
              <a:rPr lang="fr-BE" altLang="fr-FR" dirty="0" smtClean="0">
                <a:solidFill>
                  <a:srgbClr val="595959"/>
                </a:solidFill>
                <a:latin typeface="Garamond" panose="02020404030301010803" pitchFamily="18" charset="0"/>
                <a:sym typeface="Wingdings" panose="05000000000000000000" pitchFamily="2" charset="2"/>
              </a:rPr>
              <a:t>		* But légitime</a:t>
            </a:r>
          </a:p>
          <a:p>
            <a:pPr marL="0" indent="0" algn="just" eaLnBrk="1" hangingPunct="1"/>
            <a:r>
              <a:rPr lang="fr-BE" altLang="fr-FR" dirty="0">
                <a:solidFill>
                  <a:srgbClr val="595959"/>
                </a:solidFill>
                <a:latin typeface="Garamond" panose="02020404030301010803" pitchFamily="18" charset="0"/>
                <a:sym typeface="Wingdings" panose="05000000000000000000" pitchFamily="2" charset="2"/>
              </a:rPr>
              <a:t>	</a:t>
            </a:r>
            <a:r>
              <a:rPr lang="fr-BE" altLang="fr-FR" dirty="0" smtClean="0">
                <a:solidFill>
                  <a:srgbClr val="595959"/>
                </a:solidFill>
                <a:latin typeface="Garamond" panose="02020404030301010803" pitchFamily="18" charset="0"/>
                <a:sym typeface="Wingdings" panose="05000000000000000000" pitchFamily="2" charset="2"/>
              </a:rPr>
              <a:t>		* Nécessaire dans une société démocratique</a:t>
            </a:r>
            <a:endParaRPr lang="fr-FR" altLang="fr-FR" dirty="0" smtClean="0">
              <a:solidFill>
                <a:srgbClr val="595959"/>
              </a:solidFill>
              <a:latin typeface="Garamond" panose="02020404030301010803" pitchFamily="18" charset="0"/>
              <a:sym typeface="Wingdings" panose="05000000000000000000" pitchFamily="2" charset="2"/>
            </a:endParaRPr>
          </a:p>
        </p:txBody>
      </p:sp>
      <p:sp>
        <p:nvSpPr>
          <p:cNvPr id="11" name="ZoneTexte 10"/>
          <p:cNvSpPr txBox="1"/>
          <p:nvPr/>
        </p:nvSpPr>
        <p:spPr>
          <a:xfrm>
            <a:off x="344488" y="1530846"/>
            <a:ext cx="8475662" cy="523220"/>
          </a:xfrm>
          <a:prstGeom prst="rect">
            <a:avLst/>
          </a:prstGeom>
          <a:noFill/>
        </p:spPr>
        <p:txBody>
          <a:bodyPr wrap="square" rtlCol="0">
            <a:spAutoFit/>
          </a:bodyPr>
          <a:lstStyle/>
          <a:p>
            <a:pPr algn="ctr"/>
            <a:r>
              <a:rPr lang="fr-BE" sz="2800" b="1" u="sng" dirty="0">
                <a:solidFill>
                  <a:srgbClr val="41A336"/>
                </a:solidFill>
                <a:effectLst>
                  <a:outerShdw blurRad="38100" dist="38100" dir="2700000" algn="tl">
                    <a:srgbClr val="C0C0C0"/>
                  </a:outerShdw>
                </a:effectLst>
                <a:latin typeface="Garamond" panose="02020404030301010803" pitchFamily="18" charset="0"/>
              </a:rPr>
              <a:t>Article 9 CEDH</a:t>
            </a:r>
            <a:endParaRPr lang="fr-FR" sz="2800" b="1" u="sng" dirty="0">
              <a:solidFill>
                <a:srgbClr val="41A336"/>
              </a:solidFill>
              <a:effectLst>
                <a:outerShdw blurRad="38100" dist="38100" dir="2700000" algn="tl">
                  <a:srgbClr val="C0C0C0"/>
                </a:outerShdw>
              </a:effectLst>
              <a:latin typeface="Garamond" panose="02020404030301010803" pitchFamily="18" charset="0"/>
            </a:endParaRPr>
          </a:p>
        </p:txBody>
      </p:sp>
    </p:spTree>
    <p:extLst>
      <p:ext uri="{BB962C8B-B14F-4D97-AF65-F5344CB8AC3E}">
        <p14:creationId xmlns:p14="http://schemas.microsoft.com/office/powerpoint/2010/main" val="318500837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iterate type="lt">
                                    <p:tmAbs val="0"/>
                                  </p:iterate>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4" presetClass="entr" presetSubtype="1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randombar(horizontal)">
                                      <p:cBhvr>
                                        <p:cTn id="15" dur="500"/>
                                        <p:tgtEl>
                                          <p:spTgt spid="8"/>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99336"/>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4" presetClass="entr" presetSubtype="10" fill="hold" grpId="0" nodeType="clickEffect">
                                  <p:stCondLst>
                                    <p:cond delay="0"/>
                                  </p:stCondLst>
                                  <p:iterate type="lt">
                                    <p:tmPct val="0"/>
                                  </p:iterate>
                                  <p:childTnLst>
                                    <p:set>
                                      <p:cBhvr>
                                        <p:cTn id="23" dur="1" fill="hold">
                                          <p:stCondLst>
                                            <p:cond delay="0"/>
                                          </p:stCondLst>
                                        </p:cTn>
                                        <p:tgtEl>
                                          <p:spTgt spid="10"/>
                                        </p:tgtEl>
                                        <p:attrNameLst>
                                          <p:attrName>style.visibility</p:attrName>
                                        </p:attrNameLst>
                                      </p:cBhvr>
                                      <p:to>
                                        <p:strVal val="visible"/>
                                      </p:to>
                                    </p:set>
                                    <p:animEffect transition="in" filter="randombar(horizontal)">
                                      <p:cBhvr>
                                        <p:cTn id="24" dur="500"/>
                                        <p:tgtEl>
                                          <p:spTgt spid="10"/>
                                        </p:tgtEl>
                                      </p:cBhvr>
                                    </p:animEffec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99337">
                                            <p:txEl>
                                              <p:pRg st="0" end="0"/>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99337">
                                            <p:txEl>
                                              <p:pRg st="2" end="2"/>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99337">
                                            <p:txEl>
                                              <p:pRg st="3" end="3"/>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99337">
                                            <p:txEl>
                                              <p:pRg st="4" end="4"/>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28" presetClass="emph" presetSubtype="0" fill="hold" grpId="1" nodeType="clickEffect">
                                  <p:stCondLst>
                                    <p:cond delay="0"/>
                                  </p:stCondLst>
                                  <p:iterate type="lt">
                                    <p:tmPct val="10000"/>
                                  </p:iterate>
                                  <p:childTnLst>
                                    <p:animClr clrSpc="rgb" dir="cw">
                                      <p:cBhvr override="childStyle">
                                        <p:cTn id="40" dur="500" fill="hold"/>
                                        <p:tgtEl>
                                          <p:spTgt spid="6"/>
                                        </p:tgtEl>
                                        <p:attrNameLst>
                                          <p:attrName>style.color</p:attrName>
                                        </p:attrNameLst>
                                      </p:cBhvr>
                                      <p:to>
                                        <a:schemeClr val="accent2"/>
                                      </p:to>
                                    </p:animClr>
                                    <p:animClr clrSpc="rgb" dir="cw">
                                      <p:cBhvr>
                                        <p:cTn id="41" dur="500" fill="hold"/>
                                        <p:tgtEl>
                                          <p:spTgt spid="6"/>
                                        </p:tgtEl>
                                        <p:attrNameLst>
                                          <p:attrName>fillcolor</p:attrName>
                                        </p:attrNameLst>
                                      </p:cBhvr>
                                      <p:to>
                                        <a:schemeClr val="accent2"/>
                                      </p:to>
                                    </p:animClr>
                                    <p:set>
                                      <p:cBhvr>
                                        <p:cTn id="42" dur="500" fill="hold"/>
                                        <p:tgtEl>
                                          <p:spTgt spid="6"/>
                                        </p:tgtEl>
                                        <p:attrNameLst>
                                          <p:attrName>fill.type</p:attrName>
                                        </p:attrNameLst>
                                      </p:cBhvr>
                                      <p:to>
                                        <p:strVal val="solid"/>
                                      </p:to>
                                    </p:set>
                                    <p:anim to="1.5" calcmode="lin" valueType="num">
                                      <p:cBhvr override="childStyle">
                                        <p:cTn id="43" dur="500" fill="hold"/>
                                        <p:tgtEl>
                                          <p:spTgt spid="6"/>
                                        </p:tgtEl>
                                        <p:attrNameLst>
                                          <p:attrName>style.fontSize</p:attrName>
                                        </p:attrNameLst>
                                      </p:cBhvr>
                                    </p:anim>
                                  </p:childTnLst>
                                </p:cTn>
                              </p:par>
                              <p:par>
                                <p:cTn id="44" presetID="28" presetClass="emph" presetSubtype="0" fill="hold" grpId="1" nodeType="withEffect">
                                  <p:stCondLst>
                                    <p:cond delay="0"/>
                                  </p:stCondLst>
                                  <p:iterate type="lt">
                                    <p:tmPct val="10000"/>
                                  </p:iterate>
                                  <p:childTnLst>
                                    <p:animClr clrSpc="rgb" dir="cw">
                                      <p:cBhvr override="childStyle">
                                        <p:cTn id="45" dur="500" fill="hold"/>
                                        <p:tgtEl>
                                          <p:spTgt spid="10"/>
                                        </p:tgtEl>
                                        <p:attrNameLst>
                                          <p:attrName>style.color</p:attrName>
                                        </p:attrNameLst>
                                      </p:cBhvr>
                                      <p:to>
                                        <a:schemeClr val="accent2"/>
                                      </p:to>
                                    </p:animClr>
                                    <p:animClr clrSpc="rgb" dir="cw">
                                      <p:cBhvr>
                                        <p:cTn id="46" dur="500" fill="hold"/>
                                        <p:tgtEl>
                                          <p:spTgt spid="10"/>
                                        </p:tgtEl>
                                        <p:attrNameLst>
                                          <p:attrName>fillcolor</p:attrName>
                                        </p:attrNameLst>
                                      </p:cBhvr>
                                      <p:to>
                                        <a:schemeClr val="accent2"/>
                                      </p:to>
                                    </p:animClr>
                                    <p:set>
                                      <p:cBhvr>
                                        <p:cTn id="47" dur="500" fill="hold"/>
                                        <p:tgtEl>
                                          <p:spTgt spid="10"/>
                                        </p:tgtEl>
                                        <p:attrNameLst>
                                          <p:attrName>fill.type</p:attrName>
                                        </p:attrNameLst>
                                      </p:cBhvr>
                                      <p:to>
                                        <p:strVal val="solid"/>
                                      </p:to>
                                    </p:set>
                                    <p:anim to="1.5" calcmode="lin" valueType="num">
                                      <p:cBhvr override="childStyle">
                                        <p:cTn id="48" dur="500" fill="hold"/>
                                        <p:tgtEl>
                                          <p:spTgt spid="10"/>
                                        </p:tgtEl>
                                        <p:attrNameLst>
                                          <p:attrName>style.fontSize</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6" grpId="1" animBg="1"/>
      <p:bldP spid="8" grpId="0" animBg="1"/>
      <p:bldP spid="10" grpId="0" animBg="1"/>
      <p:bldP spid="10" grpId="1" animBg="1"/>
      <p:bldP spid="99336"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idx="4294967295"/>
          </p:nvPr>
        </p:nvSpPr>
        <p:spPr bwMode="auto">
          <a:xfrm>
            <a:off x="0" y="0"/>
            <a:ext cx="9144000" cy="1341438"/>
          </a:xfrm>
          <a:prstGeom prst="rect">
            <a:avLst/>
          </a:prstGeom>
          <a:gradFill rotWithShape="1">
            <a:gsLst>
              <a:gs pos="0">
                <a:schemeClr val="bg1"/>
              </a:gs>
              <a:gs pos="100000">
                <a:srgbClr val="69BE28">
                  <a:alpha val="85999"/>
                </a:srgbClr>
              </a:gs>
            </a:gsLst>
            <a:lin ang="0" scaled="1"/>
          </a:gradFill>
          <a:extLst>
            <a:ext uri="{91240B29-F687-4f45-9708-019B960494DF}">
              <a14:hiddenLine xmlns:a14="http://schemas.microsoft.com/office/drawing/2010/main" w="9525">
                <a:solidFill>
                  <a:srgbClr val="000000"/>
                </a:solidFill>
                <a:miter lim="800000"/>
                <a:headEnd/>
                <a:tailEnd/>
              </a14:hiddenLine>
            </a:ext>
          </a:extLst>
        </p:spPr>
        <p:txBody>
          <a:bodyPr/>
          <a:lstStyle/>
          <a:p>
            <a:pPr algn="r" eaLnBrk="1" hangingPunct="1">
              <a:lnSpc>
                <a:spcPct val="105000"/>
              </a:lnSpc>
            </a:pPr>
            <a:r>
              <a:rPr lang="fr-BE" altLang="fr-FR" sz="2800" dirty="0" smtClean="0">
                <a:solidFill>
                  <a:srgbClr val="5F5F5F"/>
                </a:solidFill>
                <a:latin typeface="Verdana" panose="020B0604030504040204" pitchFamily="34" charset="0"/>
              </a:rPr>
              <a:t/>
            </a:r>
            <a:br>
              <a:rPr lang="fr-BE" altLang="fr-FR" sz="2800" dirty="0" smtClean="0">
                <a:solidFill>
                  <a:srgbClr val="5F5F5F"/>
                </a:solidFill>
                <a:latin typeface="Verdana" panose="020B0604030504040204" pitchFamily="34" charset="0"/>
              </a:rPr>
            </a:br>
            <a:r>
              <a:rPr lang="fr-BE" altLang="fr-FR" sz="2800" b="1" dirty="0" smtClean="0">
                <a:solidFill>
                  <a:srgbClr val="595959"/>
                </a:solidFill>
                <a:latin typeface="Garamond" panose="02020404030301010803" pitchFamily="18" charset="0"/>
              </a:rPr>
              <a:t>I. Mise en contexte</a:t>
            </a:r>
          </a:p>
        </p:txBody>
      </p:sp>
      <p:sp>
        <p:nvSpPr>
          <p:cNvPr id="5" name="ZoneTexte 4"/>
          <p:cNvSpPr txBox="1"/>
          <p:nvPr/>
        </p:nvSpPr>
        <p:spPr>
          <a:xfrm>
            <a:off x="401638" y="2301875"/>
            <a:ext cx="3035300" cy="523220"/>
          </a:xfrm>
          <a:prstGeom prst="rect">
            <a:avLst/>
          </a:prstGeom>
          <a:solidFill>
            <a:schemeClr val="accent6">
              <a:lumMod val="75000"/>
            </a:schemeClr>
          </a:solidFill>
        </p:spPr>
        <p:txBody>
          <a:bodyPr>
            <a:spAutoFit/>
          </a:bodyPr>
          <a:lstStyle>
            <a:lvl1pPr>
              <a:defRPr sz="2400">
                <a:solidFill>
                  <a:schemeClr val="tx1"/>
                </a:solidFill>
                <a:latin typeface="Calibri" panose="020F0502020204030204" pitchFamily="34" charset="0"/>
                <a:ea typeface="MS PGothic" panose="020B0600070205080204" pitchFamily="34" charset="-128"/>
              </a:defRPr>
            </a:lvl1pPr>
            <a:lvl2pPr marL="742950" indent="-285750">
              <a:defRPr sz="2400">
                <a:solidFill>
                  <a:schemeClr val="tx1"/>
                </a:solidFill>
                <a:latin typeface="Calibri" panose="020F0502020204030204" pitchFamily="34" charset="0"/>
                <a:ea typeface="MS PGothic" panose="020B0600070205080204" pitchFamily="34" charset="-128"/>
              </a:defRPr>
            </a:lvl2pPr>
            <a:lvl3pPr marL="1143000" indent="-228600">
              <a:defRPr sz="2400">
                <a:solidFill>
                  <a:schemeClr val="tx1"/>
                </a:solidFill>
                <a:latin typeface="Calibri" panose="020F0502020204030204" pitchFamily="34" charset="0"/>
                <a:ea typeface="MS PGothic" panose="020B0600070205080204" pitchFamily="34" charset="-128"/>
              </a:defRPr>
            </a:lvl3pPr>
            <a:lvl4pPr marL="1600200" indent="-228600">
              <a:defRPr sz="2400">
                <a:solidFill>
                  <a:schemeClr val="tx1"/>
                </a:solidFill>
                <a:latin typeface="Calibri" panose="020F0502020204030204" pitchFamily="34" charset="0"/>
                <a:ea typeface="MS PGothic" panose="020B0600070205080204" pitchFamily="34" charset="-128"/>
              </a:defRPr>
            </a:lvl4pPr>
            <a:lvl5pPr marL="2057400" indent="-22860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ctr" eaLnBrk="1" hangingPunct="1">
              <a:defRPr/>
            </a:pPr>
            <a:r>
              <a:rPr lang="fr-FR" altLang="fr-FR" sz="2800" b="1" dirty="0" smtClean="0">
                <a:solidFill>
                  <a:schemeClr val="bg1"/>
                </a:solidFill>
                <a:effectLst>
                  <a:outerShdw blurRad="38100" dist="38100" dir="2700000" algn="tl">
                    <a:srgbClr val="000000"/>
                  </a:outerShdw>
                </a:effectLst>
                <a:latin typeface="Garamond" panose="02020404030301010803" pitchFamily="18" charset="0"/>
              </a:rPr>
              <a:t>Liberté positive</a:t>
            </a:r>
          </a:p>
        </p:txBody>
      </p:sp>
      <p:sp>
        <p:nvSpPr>
          <p:cNvPr id="6" name="ZoneTexte 5"/>
          <p:cNvSpPr txBox="1"/>
          <p:nvPr/>
        </p:nvSpPr>
        <p:spPr>
          <a:xfrm>
            <a:off x="401638" y="4273233"/>
            <a:ext cx="3035300" cy="523220"/>
          </a:xfrm>
          <a:prstGeom prst="rect">
            <a:avLst/>
          </a:prstGeom>
          <a:solidFill>
            <a:schemeClr val="accent6">
              <a:lumMod val="75000"/>
            </a:schemeClr>
          </a:solidFill>
        </p:spPr>
        <p:txBody>
          <a:bodyPr>
            <a:spAutoFit/>
          </a:bodyPr>
          <a:lstStyle>
            <a:lvl1pPr>
              <a:defRPr sz="2400">
                <a:solidFill>
                  <a:schemeClr val="tx1"/>
                </a:solidFill>
                <a:latin typeface="Calibri" panose="020F0502020204030204" pitchFamily="34" charset="0"/>
                <a:ea typeface="MS PGothic" panose="020B0600070205080204" pitchFamily="34" charset="-128"/>
              </a:defRPr>
            </a:lvl1pPr>
            <a:lvl2pPr marL="742950" indent="-285750">
              <a:defRPr sz="2400">
                <a:solidFill>
                  <a:schemeClr val="tx1"/>
                </a:solidFill>
                <a:latin typeface="Calibri" panose="020F0502020204030204" pitchFamily="34" charset="0"/>
                <a:ea typeface="MS PGothic" panose="020B0600070205080204" pitchFamily="34" charset="-128"/>
              </a:defRPr>
            </a:lvl2pPr>
            <a:lvl3pPr marL="1143000" indent="-228600">
              <a:defRPr sz="2400">
                <a:solidFill>
                  <a:schemeClr val="tx1"/>
                </a:solidFill>
                <a:latin typeface="Calibri" panose="020F0502020204030204" pitchFamily="34" charset="0"/>
                <a:ea typeface="MS PGothic" panose="020B0600070205080204" pitchFamily="34" charset="-128"/>
              </a:defRPr>
            </a:lvl3pPr>
            <a:lvl4pPr marL="1600200" indent="-228600">
              <a:defRPr sz="2400">
                <a:solidFill>
                  <a:schemeClr val="tx1"/>
                </a:solidFill>
                <a:latin typeface="Calibri" panose="020F0502020204030204" pitchFamily="34" charset="0"/>
                <a:ea typeface="MS PGothic" panose="020B0600070205080204" pitchFamily="34" charset="-128"/>
              </a:defRPr>
            </a:lvl4pPr>
            <a:lvl5pPr marL="2057400" indent="-22860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ctr" eaLnBrk="1" hangingPunct="1">
              <a:defRPr/>
            </a:pPr>
            <a:r>
              <a:rPr lang="fr-FR" altLang="fr-FR" sz="2800" b="1" dirty="0" smtClean="0">
                <a:solidFill>
                  <a:schemeClr val="bg1"/>
                </a:solidFill>
                <a:effectLst>
                  <a:outerShdw blurRad="38100" dist="38100" dir="2700000" algn="tl">
                    <a:srgbClr val="000000"/>
                  </a:outerShdw>
                </a:effectLst>
                <a:latin typeface="Garamond" panose="02020404030301010803" pitchFamily="18" charset="0"/>
              </a:rPr>
              <a:t>Liberté négative</a:t>
            </a:r>
          </a:p>
        </p:txBody>
      </p:sp>
      <p:sp>
        <p:nvSpPr>
          <p:cNvPr id="8" name="ZoneTexte 7"/>
          <p:cNvSpPr txBox="1"/>
          <p:nvPr/>
        </p:nvSpPr>
        <p:spPr>
          <a:xfrm>
            <a:off x="3979863" y="2303463"/>
            <a:ext cx="4586287" cy="523220"/>
          </a:xfrm>
          <a:prstGeom prst="rect">
            <a:avLst/>
          </a:prstGeom>
          <a:solidFill>
            <a:schemeClr val="tx1">
              <a:lumMod val="65000"/>
              <a:lumOff val="35000"/>
            </a:schemeClr>
          </a:solidFill>
        </p:spPr>
        <p:txBody>
          <a:bodyPr>
            <a:spAutoFit/>
          </a:bodyPr>
          <a:lstStyle>
            <a:lvl1pPr>
              <a:defRPr sz="2400">
                <a:solidFill>
                  <a:schemeClr val="tx1"/>
                </a:solidFill>
                <a:latin typeface="Calibri" panose="020F0502020204030204" pitchFamily="34" charset="0"/>
                <a:ea typeface="MS PGothic" panose="020B0600070205080204" pitchFamily="34" charset="-128"/>
              </a:defRPr>
            </a:lvl1pPr>
            <a:lvl2pPr marL="742950" indent="-285750">
              <a:defRPr sz="2400">
                <a:solidFill>
                  <a:schemeClr val="tx1"/>
                </a:solidFill>
                <a:latin typeface="Calibri" panose="020F0502020204030204" pitchFamily="34" charset="0"/>
                <a:ea typeface="MS PGothic" panose="020B0600070205080204" pitchFamily="34" charset="-128"/>
              </a:defRPr>
            </a:lvl2pPr>
            <a:lvl3pPr marL="1143000" indent="-228600">
              <a:defRPr sz="2400">
                <a:solidFill>
                  <a:schemeClr val="tx1"/>
                </a:solidFill>
                <a:latin typeface="Calibri" panose="020F0502020204030204" pitchFamily="34" charset="0"/>
                <a:ea typeface="MS PGothic" panose="020B0600070205080204" pitchFamily="34" charset="-128"/>
              </a:defRPr>
            </a:lvl3pPr>
            <a:lvl4pPr marL="1600200" indent="-228600">
              <a:defRPr sz="2400">
                <a:solidFill>
                  <a:schemeClr val="tx1"/>
                </a:solidFill>
                <a:latin typeface="Calibri" panose="020F0502020204030204" pitchFamily="34" charset="0"/>
                <a:ea typeface="MS PGothic" panose="020B0600070205080204" pitchFamily="34" charset="-128"/>
              </a:defRPr>
            </a:lvl4pPr>
            <a:lvl5pPr marL="2057400" indent="-22860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ctr" eaLnBrk="1" hangingPunct="1">
              <a:defRPr/>
            </a:pPr>
            <a:r>
              <a:rPr lang="fr-BE" altLang="fr-FR" sz="2800" b="1" dirty="0" smtClean="0">
                <a:solidFill>
                  <a:schemeClr val="bg1"/>
                </a:solidFill>
                <a:effectLst>
                  <a:outerShdw blurRad="38100" dist="38100" dir="2700000" algn="tl">
                    <a:srgbClr val="000000"/>
                  </a:outerShdw>
                </a:effectLst>
                <a:latin typeface="Garamond" panose="02020404030301010803" pitchFamily="18" charset="0"/>
              </a:rPr>
              <a:t>Croire/manifester</a:t>
            </a:r>
            <a:endParaRPr lang="fr-FR" altLang="fr-FR" sz="2800" b="1" dirty="0" smtClean="0">
              <a:solidFill>
                <a:schemeClr val="bg1"/>
              </a:solidFill>
              <a:effectLst>
                <a:outerShdw blurRad="38100" dist="38100" dir="2700000" algn="tl">
                  <a:srgbClr val="000000"/>
                </a:outerShdw>
              </a:effectLst>
              <a:latin typeface="Garamond" panose="02020404030301010803" pitchFamily="18" charset="0"/>
            </a:endParaRPr>
          </a:p>
        </p:txBody>
      </p:sp>
      <p:sp>
        <p:nvSpPr>
          <p:cNvPr id="10" name="ZoneTexte 9"/>
          <p:cNvSpPr txBox="1"/>
          <p:nvPr/>
        </p:nvSpPr>
        <p:spPr>
          <a:xfrm>
            <a:off x="3979863" y="4273233"/>
            <a:ext cx="4586287" cy="523220"/>
          </a:xfrm>
          <a:prstGeom prst="rect">
            <a:avLst/>
          </a:prstGeom>
          <a:solidFill>
            <a:schemeClr val="tx1">
              <a:lumMod val="65000"/>
              <a:lumOff val="35000"/>
            </a:schemeClr>
          </a:solidFill>
        </p:spPr>
        <p:txBody>
          <a:bodyPr>
            <a:spAutoFit/>
          </a:bodyPr>
          <a:lstStyle>
            <a:lvl1pPr>
              <a:defRPr sz="2400">
                <a:solidFill>
                  <a:schemeClr val="tx1"/>
                </a:solidFill>
                <a:latin typeface="Calibri" panose="020F0502020204030204" pitchFamily="34" charset="0"/>
                <a:ea typeface="MS PGothic" panose="020B0600070205080204" pitchFamily="34" charset="-128"/>
              </a:defRPr>
            </a:lvl1pPr>
            <a:lvl2pPr marL="742950" indent="-285750">
              <a:defRPr sz="2400">
                <a:solidFill>
                  <a:schemeClr val="tx1"/>
                </a:solidFill>
                <a:latin typeface="Calibri" panose="020F0502020204030204" pitchFamily="34" charset="0"/>
                <a:ea typeface="MS PGothic" panose="020B0600070205080204" pitchFamily="34" charset="-128"/>
              </a:defRPr>
            </a:lvl2pPr>
            <a:lvl3pPr marL="1143000" indent="-228600">
              <a:defRPr sz="2400">
                <a:solidFill>
                  <a:schemeClr val="tx1"/>
                </a:solidFill>
                <a:latin typeface="Calibri" panose="020F0502020204030204" pitchFamily="34" charset="0"/>
                <a:ea typeface="MS PGothic" panose="020B0600070205080204" pitchFamily="34" charset="-128"/>
              </a:defRPr>
            </a:lvl3pPr>
            <a:lvl4pPr marL="1600200" indent="-228600">
              <a:defRPr sz="2400">
                <a:solidFill>
                  <a:schemeClr val="tx1"/>
                </a:solidFill>
                <a:latin typeface="Calibri" panose="020F0502020204030204" pitchFamily="34" charset="0"/>
                <a:ea typeface="MS PGothic" panose="020B0600070205080204" pitchFamily="34" charset="-128"/>
              </a:defRPr>
            </a:lvl4pPr>
            <a:lvl5pPr marL="2057400" indent="-22860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ctr" eaLnBrk="1" hangingPunct="1">
              <a:defRPr/>
            </a:pPr>
            <a:r>
              <a:rPr lang="fr-FR" altLang="fr-FR" sz="2800" b="1" dirty="0" smtClean="0">
                <a:solidFill>
                  <a:schemeClr val="bg1"/>
                </a:solidFill>
                <a:effectLst>
                  <a:outerShdw blurRad="38100" dist="38100" dir="2700000" algn="tl">
                    <a:srgbClr val="000000"/>
                  </a:outerShdw>
                </a:effectLst>
                <a:latin typeface="Garamond" panose="02020404030301010803" pitchFamily="18" charset="0"/>
              </a:rPr>
              <a:t>NE PAS croire/manifester</a:t>
            </a:r>
          </a:p>
        </p:txBody>
      </p:sp>
      <p:sp>
        <p:nvSpPr>
          <p:cNvPr id="99336" name="ZoneTexte 6"/>
          <p:cNvSpPr txBox="1">
            <a:spLocks noChangeArrowheads="1"/>
          </p:cNvSpPr>
          <p:nvPr/>
        </p:nvSpPr>
        <p:spPr bwMode="auto">
          <a:xfrm>
            <a:off x="401638" y="3182809"/>
            <a:ext cx="816451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alibri" panose="020F0502020204030204" pitchFamily="34" charset="0"/>
                <a:ea typeface="MS PGothic" panose="020B0600070205080204" pitchFamily="34" charset="-128"/>
              </a:defRPr>
            </a:lvl1pPr>
            <a:lvl2pPr marL="742950" indent="-285750">
              <a:defRPr sz="2400">
                <a:solidFill>
                  <a:schemeClr val="tx1"/>
                </a:solidFill>
                <a:latin typeface="Calibri" panose="020F0502020204030204" pitchFamily="34" charset="0"/>
                <a:ea typeface="MS PGothic" panose="020B0600070205080204" pitchFamily="34" charset="-128"/>
              </a:defRPr>
            </a:lvl2pPr>
            <a:lvl3pPr marL="1143000" indent="-228600">
              <a:defRPr sz="2400">
                <a:solidFill>
                  <a:schemeClr val="tx1"/>
                </a:solidFill>
                <a:latin typeface="Calibri" panose="020F0502020204030204" pitchFamily="34" charset="0"/>
                <a:ea typeface="MS PGothic" panose="020B0600070205080204" pitchFamily="34" charset="-128"/>
              </a:defRPr>
            </a:lvl3pPr>
            <a:lvl4pPr marL="1600200" indent="-228600">
              <a:defRPr sz="2400">
                <a:solidFill>
                  <a:schemeClr val="tx1"/>
                </a:solidFill>
                <a:latin typeface="Calibri" panose="020F0502020204030204" pitchFamily="34" charset="0"/>
                <a:ea typeface="MS PGothic" panose="020B0600070205080204" pitchFamily="34" charset="-128"/>
              </a:defRPr>
            </a:lvl4pPr>
            <a:lvl5pPr marL="2057400" indent="-22860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marL="342900" indent="-342900" algn="just" eaLnBrk="1" hangingPunct="1">
              <a:buFont typeface="Wingdings" panose="05000000000000000000" pitchFamily="2" charset="2"/>
              <a:buChar char="è"/>
            </a:pPr>
            <a:r>
              <a:rPr lang="fr-BE" altLang="fr-FR" dirty="0" smtClean="0">
                <a:solidFill>
                  <a:srgbClr val="595959"/>
                </a:solidFill>
                <a:latin typeface="Garamond" panose="02020404030301010803" pitchFamily="18" charset="0"/>
                <a:sym typeface="Wingdings" panose="05000000000000000000" pitchFamily="2" charset="2"/>
              </a:rPr>
              <a:t> Consécration textuelle : cf. article 9 CEDH</a:t>
            </a:r>
            <a:endParaRPr lang="fr-FR" altLang="fr-FR" dirty="0">
              <a:solidFill>
                <a:srgbClr val="595959"/>
              </a:solidFill>
              <a:latin typeface="Garamond" panose="02020404030301010803" pitchFamily="18" charset="0"/>
            </a:endParaRPr>
          </a:p>
        </p:txBody>
      </p:sp>
      <p:sp>
        <p:nvSpPr>
          <p:cNvPr id="99337" name="ZoneTexte 10"/>
          <p:cNvSpPr txBox="1">
            <a:spLocks noChangeArrowheads="1"/>
          </p:cNvSpPr>
          <p:nvPr/>
        </p:nvSpPr>
        <p:spPr bwMode="auto">
          <a:xfrm>
            <a:off x="401638" y="5154167"/>
            <a:ext cx="805815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sz="2400">
                <a:solidFill>
                  <a:schemeClr val="tx1"/>
                </a:solidFill>
                <a:latin typeface="Calibri" panose="020F0502020204030204" pitchFamily="34" charset="0"/>
                <a:ea typeface="MS PGothic" panose="020B0600070205080204" pitchFamily="34" charset="-128"/>
              </a:defRPr>
            </a:lvl1pPr>
            <a:lvl2pPr marL="742950" indent="-285750">
              <a:defRPr sz="2400">
                <a:solidFill>
                  <a:schemeClr val="tx1"/>
                </a:solidFill>
                <a:latin typeface="Calibri" panose="020F0502020204030204" pitchFamily="34" charset="0"/>
                <a:ea typeface="MS PGothic" panose="020B0600070205080204" pitchFamily="34" charset="-128"/>
              </a:defRPr>
            </a:lvl2pPr>
            <a:lvl3pPr marL="1143000" indent="-228600">
              <a:defRPr sz="2400">
                <a:solidFill>
                  <a:schemeClr val="tx1"/>
                </a:solidFill>
                <a:latin typeface="Calibri" panose="020F0502020204030204" pitchFamily="34" charset="0"/>
                <a:ea typeface="MS PGothic" panose="020B0600070205080204" pitchFamily="34" charset="-128"/>
              </a:defRPr>
            </a:lvl3pPr>
            <a:lvl4pPr marL="1600200" indent="-228600">
              <a:defRPr sz="2400">
                <a:solidFill>
                  <a:schemeClr val="tx1"/>
                </a:solidFill>
                <a:latin typeface="Calibri" panose="020F0502020204030204" pitchFamily="34" charset="0"/>
                <a:ea typeface="MS PGothic" panose="020B0600070205080204" pitchFamily="34" charset="-128"/>
              </a:defRPr>
            </a:lvl4pPr>
            <a:lvl5pPr marL="2057400" indent="-22860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just" eaLnBrk="1" hangingPunct="1">
              <a:buFont typeface="Wingdings" panose="05000000000000000000" pitchFamily="2" charset="2"/>
              <a:buChar char="è"/>
            </a:pPr>
            <a:r>
              <a:rPr lang="fr-BE" altLang="fr-FR" dirty="0" smtClean="0">
                <a:solidFill>
                  <a:srgbClr val="595959"/>
                </a:solidFill>
                <a:latin typeface="Garamond" panose="02020404030301010803" pitchFamily="18" charset="0"/>
                <a:sym typeface="Wingdings" panose="05000000000000000000" pitchFamily="2" charset="2"/>
              </a:rPr>
              <a:t> Pas de consécration textuelle : cf. jurisprudence (Cour EDH)</a:t>
            </a:r>
            <a:endParaRPr lang="fr-FR" altLang="fr-FR" dirty="0" smtClean="0">
              <a:solidFill>
                <a:srgbClr val="595959"/>
              </a:solidFill>
              <a:latin typeface="Garamond" panose="02020404030301010803" pitchFamily="18" charset="0"/>
              <a:sym typeface="Wingdings" panose="05000000000000000000" pitchFamily="2" charset="2"/>
            </a:endParaRPr>
          </a:p>
        </p:txBody>
      </p:sp>
      <p:sp>
        <p:nvSpPr>
          <p:cNvPr id="11" name="ZoneTexte 10"/>
          <p:cNvSpPr txBox="1"/>
          <p:nvPr/>
        </p:nvSpPr>
        <p:spPr>
          <a:xfrm>
            <a:off x="344488" y="1530846"/>
            <a:ext cx="8475662" cy="523220"/>
          </a:xfrm>
          <a:prstGeom prst="rect">
            <a:avLst/>
          </a:prstGeom>
          <a:noFill/>
        </p:spPr>
        <p:txBody>
          <a:bodyPr wrap="square" rtlCol="0">
            <a:spAutoFit/>
          </a:bodyPr>
          <a:lstStyle/>
          <a:p>
            <a:pPr algn="ctr"/>
            <a:r>
              <a:rPr lang="fr-BE" sz="2800" b="1" u="sng" dirty="0">
                <a:solidFill>
                  <a:srgbClr val="41A336"/>
                </a:solidFill>
                <a:effectLst>
                  <a:outerShdw blurRad="38100" dist="38100" dir="2700000" algn="tl">
                    <a:srgbClr val="C0C0C0"/>
                  </a:outerShdw>
                </a:effectLst>
                <a:latin typeface="Garamond" panose="02020404030301010803" pitchFamily="18" charset="0"/>
              </a:rPr>
              <a:t>Article 9 CEDH</a:t>
            </a:r>
            <a:endParaRPr lang="fr-FR" sz="2800" b="1" u="sng" dirty="0">
              <a:solidFill>
                <a:srgbClr val="41A336"/>
              </a:solidFill>
              <a:effectLst>
                <a:outerShdw blurRad="38100" dist="38100" dir="2700000" algn="tl">
                  <a:srgbClr val="C0C0C0"/>
                </a:outerShdw>
              </a:effectLst>
              <a:latin typeface="Garamond" panose="02020404030301010803" pitchFamily="18" charset="0"/>
            </a:endParaRPr>
          </a:p>
        </p:txBody>
      </p:sp>
    </p:spTree>
    <p:extLst>
      <p:ext uri="{BB962C8B-B14F-4D97-AF65-F5344CB8AC3E}">
        <p14:creationId xmlns:p14="http://schemas.microsoft.com/office/powerpoint/2010/main" val="408795863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4" presetClass="entr" presetSubtype="1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randombar(horizontal)">
                                      <p:cBhvr>
                                        <p:cTn id="11" dur="500"/>
                                        <p:tgtEl>
                                          <p:spTgt spid="8"/>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6"/>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4" presetClass="entr" presetSubtype="10" fill="hold" grpId="0" nodeType="click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randombar(horizontal)">
                                      <p:cBhvr>
                                        <p:cTn id="20" dur="500"/>
                                        <p:tgtEl>
                                          <p:spTgt spid="10"/>
                                        </p:tgtEl>
                                      </p:cBhvr>
                                    </p:animEffec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99336"/>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9933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8" grpId="0" animBg="1"/>
      <p:bldP spid="10" grpId="0" animBg="1"/>
      <p:bldP spid="99336" grpId="0"/>
      <p:bldP spid="99337"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re 1"/>
          <p:cNvSpPr>
            <a:spLocks noGrp="1"/>
          </p:cNvSpPr>
          <p:nvPr>
            <p:ph type="ctrTitle"/>
          </p:nvPr>
        </p:nvSpPr>
        <p:spPr bwMode="auto">
          <a:xfrm>
            <a:off x="129540" y="767621"/>
            <a:ext cx="8869998" cy="4424291"/>
          </a:xfrm>
          <a:extLst/>
        </p:spPr>
        <p:txBody>
          <a:bodyPr vert="horz" wrap="square" lIns="91440" tIns="45720" rIns="91440" bIns="45720" numCol="1" compatLnSpc="1">
            <a:prstTxWarp prst="textNoShape">
              <a:avLst/>
            </a:prstTxWarp>
          </a:bodyPr>
          <a:lstStyle/>
          <a:p>
            <a:pPr>
              <a:defRPr/>
            </a:pPr>
            <a:r>
              <a:rPr lang="fr-BE" sz="3600" b="1" dirty="0" smtClean="0">
                <a:latin typeface="Garamond" charset="0"/>
                <a:ea typeface="ＭＳ Ｐゴシック" charset="0"/>
                <a:cs typeface="Verdana" charset="0"/>
              </a:rPr>
              <a:t/>
            </a:r>
            <a:br>
              <a:rPr lang="fr-BE" sz="3600" b="1" dirty="0" smtClean="0">
                <a:latin typeface="Garamond" charset="0"/>
                <a:ea typeface="ＭＳ Ｐゴシック" charset="0"/>
                <a:cs typeface="Verdana" charset="0"/>
              </a:rPr>
            </a:br>
            <a:r>
              <a:rPr lang="fr-BE" sz="3600" b="1" dirty="0" smtClean="0">
                <a:latin typeface="Garamond" charset="0"/>
                <a:ea typeface="ＭＳ Ｐゴシック" charset="0"/>
                <a:cs typeface="Verdana" charset="0"/>
              </a:rPr>
              <a:t>II. Port du voile intégral </a:t>
            </a:r>
            <a:br>
              <a:rPr lang="fr-BE" sz="3600" b="1" dirty="0" smtClean="0">
                <a:latin typeface="Garamond" charset="0"/>
                <a:ea typeface="ＭＳ Ｐゴシック" charset="0"/>
                <a:cs typeface="Verdana" charset="0"/>
              </a:rPr>
            </a:br>
            <a:r>
              <a:rPr lang="fr-BE" sz="3600" b="1" dirty="0" smtClean="0">
                <a:latin typeface="Garamond" charset="0"/>
                <a:ea typeface="ＭＳ Ｐゴシック" charset="0"/>
                <a:cs typeface="Verdana" charset="0"/>
              </a:rPr>
              <a:t>dans les lieux publics</a:t>
            </a:r>
            <a:endParaRPr lang="fr-FR" sz="4000" dirty="0">
              <a:solidFill>
                <a:schemeClr val="bg1">
                  <a:alpha val="60000"/>
                </a:schemeClr>
              </a:solidFill>
              <a:latin typeface="Garamond" charset="0"/>
              <a:ea typeface="ＭＳ Ｐゴシック" charset="0"/>
              <a:cs typeface="Verdana" charset="0"/>
            </a:endParaRP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idx="4294967295"/>
          </p:nvPr>
        </p:nvSpPr>
        <p:spPr>
          <a:xfrm>
            <a:off x="0" y="0"/>
            <a:ext cx="9144000" cy="1341438"/>
          </a:xfrm>
          <a:prstGeom prst="rect">
            <a:avLst/>
          </a:prstGeom>
          <a:gradFill rotWithShape="1">
            <a:gsLst>
              <a:gs pos="0">
                <a:schemeClr val="bg1"/>
              </a:gs>
              <a:gs pos="100000">
                <a:srgbClr val="69BE28">
                  <a:alpha val="85999"/>
                </a:srgbClr>
              </a:gs>
            </a:gsLst>
            <a:lin ang="0" scaled="1"/>
          </a:gradFill>
        </p:spPr>
        <p:txBody>
          <a:bodyPr/>
          <a:lstStyle/>
          <a:p>
            <a:pPr algn="r" eaLnBrk="1" hangingPunct="1">
              <a:lnSpc>
                <a:spcPct val="105000"/>
              </a:lnSpc>
              <a:defRPr/>
            </a:pPr>
            <a:r>
              <a:rPr lang="fr-BE" altLang="en-US" sz="2800" dirty="0" smtClean="0">
                <a:solidFill>
                  <a:srgbClr val="5F5F5F"/>
                </a:solidFill>
                <a:latin typeface="Verdana" panose="020B0604030504040204" pitchFamily="34" charset="0"/>
                <a:ea typeface="+mj-ea"/>
                <a:cs typeface="+mj-cs"/>
              </a:rPr>
              <a:t/>
            </a:r>
            <a:br>
              <a:rPr lang="fr-BE" altLang="en-US" sz="2800" dirty="0" smtClean="0">
                <a:solidFill>
                  <a:srgbClr val="5F5F5F"/>
                </a:solidFill>
                <a:latin typeface="Verdana" panose="020B0604030504040204" pitchFamily="34" charset="0"/>
                <a:ea typeface="+mj-ea"/>
                <a:cs typeface="+mj-cs"/>
              </a:rPr>
            </a:br>
            <a:r>
              <a:rPr lang="fr-BE" altLang="en-US" sz="2800" b="1" dirty="0" smtClean="0">
                <a:solidFill>
                  <a:schemeClr val="tx1">
                    <a:lumMod val="65000"/>
                    <a:lumOff val="35000"/>
                  </a:schemeClr>
                </a:solidFill>
                <a:latin typeface="Garamond" panose="02020404030301010803" pitchFamily="18" charset="0"/>
                <a:ea typeface="+mj-ea"/>
                <a:cs typeface="+mj-cs"/>
              </a:rPr>
              <a:t>II. Port du voile intégral dans les lieux publics</a:t>
            </a:r>
          </a:p>
        </p:txBody>
      </p:sp>
      <p:sp>
        <p:nvSpPr>
          <p:cNvPr id="13314" name="ZoneTexte 4"/>
          <p:cNvSpPr txBox="1">
            <a:spLocks noChangeArrowheads="1"/>
          </p:cNvSpPr>
          <p:nvPr/>
        </p:nvSpPr>
        <p:spPr bwMode="auto">
          <a:xfrm>
            <a:off x="334169" y="2134235"/>
            <a:ext cx="8475662" cy="3785652"/>
          </a:xfrm>
          <a:prstGeom prst="rect">
            <a:avLst/>
          </a:prstGeom>
          <a:noFill/>
          <a:ln w="19050">
            <a:solidFill>
              <a:schemeClr val="accent6">
                <a:lumMod val="75000"/>
              </a:schemeClr>
            </a:solidFill>
            <a:miter lim="800000"/>
            <a:headEnd/>
            <a:tailEnd/>
          </a:ln>
          <a:extLst/>
        </p:spPr>
        <p:txBody>
          <a:bodyPr>
            <a:spAutoFit/>
          </a:bodyPr>
          <a:lstStyle>
            <a:lvl1pPr>
              <a:defRPr sz="2400">
                <a:solidFill>
                  <a:schemeClr val="tx1"/>
                </a:solidFill>
                <a:latin typeface="Calibri" panose="020F0502020204030204" pitchFamily="34" charset="0"/>
                <a:ea typeface="MS PGothic" panose="020B0600070205080204" pitchFamily="34" charset="-128"/>
              </a:defRPr>
            </a:lvl1pPr>
            <a:lvl2pPr marL="742950" indent="-285750">
              <a:defRPr sz="2400">
                <a:solidFill>
                  <a:schemeClr val="tx1"/>
                </a:solidFill>
                <a:latin typeface="Calibri" panose="020F0502020204030204" pitchFamily="34" charset="0"/>
                <a:ea typeface="MS PGothic" panose="020B0600070205080204" pitchFamily="34" charset="-128"/>
              </a:defRPr>
            </a:lvl2pPr>
            <a:lvl3pPr marL="1143000" indent="-228600">
              <a:defRPr sz="2400">
                <a:solidFill>
                  <a:schemeClr val="tx1"/>
                </a:solidFill>
                <a:latin typeface="Calibri" panose="020F0502020204030204" pitchFamily="34" charset="0"/>
                <a:ea typeface="MS PGothic" panose="020B0600070205080204" pitchFamily="34" charset="-128"/>
              </a:defRPr>
            </a:lvl3pPr>
            <a:lvl4pPr marL="1600200" indent="-228600">
              <a:defRPr sz="2400">
                <a:solidFill>
                  <a:schemeClr val="tx1"/>
                </a:solidFill>
                <a:latin typeface="Calibri" panose="020F0502020204030204" pitchFamily="34" charset="0"/>
                <a:ea typeface="MS PGothic" panose="020B0600070205080204" pitchFamily="34" charset="-128"/>
              </a:defRPr>
            </a:lvl4pPr>
            <a:lvl5pPr marL="2057400" indent="-22860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just">
              <a:defRPr/>
            </a:pPr>
            <a:endParaRPr lang="fr-BE" altLang="fr-FR" sz="800" u="sng" dirty="0">
              <a:solidFill>
                <a:srgbClr val="595959"/>
              </a:solidFill>
              <a:latin typeface="Garamond" panose="02020404030301010803" pitchFamily="18" charset="0"/>
            </a:endParaRPr>
          </a:p>
          <a:p>
            <a:pPr marL="457200" indent="-457200" algn="just">
              <a:buFont typeface="Wingdings" panose="05000000000000000000" pitchFamily="2" charset="2"/>
              <a:buChar char="ü"/>
              <a:defRPr/>
            </a:pPr>
            <a:r>
              <a:rPr lang="fr-BE" altLang="fr-FR" sz="2800" b="1" u="sng" dirty="0" smtClean="0">
                <a:solidFill>
                  <a:srgbClr val="41A336"/>
                </a:solidFill>
                <a:effectLst>
                  <a:outerShdw blurRad="38100" dist="38100" dir="2700000" algn="tl">
                    <a:srgbClr val="000000">
                      <a:alpha val="43137"/>
                    </a:srgbClr>
                  </a:outerShdw>
                </a:effectLst>
                <a:latin typeface="Garamond" panose="02020404030301010803" pitchFamily="18" charset="0"/>
              </a:rPr>
              <a:t>Liberté positive</a:t>
            </a:r>
            <a:r>
              <a:rPr lang="fr-BE" altLang="fr-FR" sz="2800" dirty="0" smtClean="0">
                <a:solidFill>
                  <a:srgbClr val="595959"/>
                </a:solidFill>
                <a:latin typeface="Garamond" panose="02020404030301010803" pitchFamily="18" charset="0"/>
              </a:rPr>
              <a:t> : manifester ses convictions</a:t>
            </a:r>
          </a:p>
          <a:p>
            <a:pPr algn="just">
              <a:defRPr/>
            </a:pPr>
            <a:endParaRPr lang="fr-BE" altLang="fr-FR" sz="2800" dirty="0" smtClean="0">
              <a:solidFill>
                <a:srgbClr val="595959"/>
              </a:solidFill>
              <a:latin typeface="Garamond" panose="02020404030301010803" pitchFamily="18" charset="0"/>
            </a:endParaRPr>
          </a:p>
          <a:p>
            <a:pPr marL="457200" indent="-457200" algn="just">
              <a:buFont typeface="Wingdings" panose="05000000000000000000" pitchFamily="2" charset="2"/>
              <a:buChar char="ü"/>
              <a:defRPr/>
            </a:pPr>
            <a:r>
              <a:rPr lang="fr-BE" altLang="ja-JP" sz="2800" b="1" u="sng" dirty="0" smtClean="0">
                <a:solidFill>
                  <a:srgbClr val="41A336"/>
                </a:solidFill>
                <a:effectLst>
                  <a:outerShdw blurRad="38100" dist="38100" dir="2700000" algn="tl">
                    <a:srgbClr val="000000">
                      <a:alpha val="43137"/>
                    </a:srgbClr>
                  </a:outerShdw>
                </a:effectLst>
                <a:latin typeface="Garamond" panose="02020404030301010803" pitchFamily="18" charset="0"/>
              </a:rPr>
              <a:t>Jurisprudence antérieure</a:t>
            </a:r>
          </a:p>
          <a:p>
            <a:pPr algn="just">
              <a:defRPr/>
            </a:pPr>
            <a:endParaRPr lang="fr-BE" altLang="ja-JP" sz="2800" dirty="0" smtClean="0">
              <a:solidFill>
                <a:srgbClr val="595959"/>
              </a:solidFill>
              <a:latin typeface="Garamond" panose="02020404030301010803" pitchFamily="18" charset="0"/>
            </a:endParaRPr>
          </a:p>
          <a:p>
            <a:pPr marL="1200150" lvl="1" indent="-457200" algn="just">
              <a:buFont typeface="Symbol" panose="05050102010706020507" pitchFamily="18" charset="2"/>
              <a:buChar char="*"/>
              <a:defRPr/>
            </a:pPr>
            <a:r>
              <a:rPr lang="fr-BE" altLang="ja-JP" sz="2800" dirty="0" smtClean="0">
                <a:solidFill>
                  <a:srgbClr val="595959"/>
                </a:solidFill>
                <a:latin typeface="Garamond" panose="02020404030301010803" pitchFamily="18" charset="0"/>
              </a:rPr>
              <a:t>Favorable à l’interdiction</a:t>
            </a:r>
          </a:p>
          <a:p>
            <a:pPr lvl="1" indent="0" algn="just">
              <a:defRPr/>
            </a:pPr>
            <a:endParaRPr lang="fr-BE" altLang="ja-JP" sz="2800" dirty="0" smtClean="0">
              <a:solidFill>
                <a:srgbClr val="595959"/>
              </a:solidFill>
              <a:latin typeface="Garamond" panose="02020404030301010803" pitchFamily="18" charset="0"/>
            </a:endParaRPr>
          </a:p>
          <a:p>
            <a:pPr marL="1200150" lvl="1" indent="-457200" algn="just">
              <a:buFont typeface="Symbol" panose="05050102010706020507" pitchFamily="18" charset="2"/>
              <a:buChar char="*"/>
              <a:defRPr/>
            </a:pPr>
            <a:r>
              <a:rPr lang="fr-BE" altLang="ja-JP" sz="2800" dirty="0" smtClean="0">
                <a:solidFill>
                  <a:srgbClr val="595959"/>
                </a:solidFill>
                <a:latin typeface="Garamond" panose="02020404030301010803" pitchFamily="18" charset="0"/>
              </a:rPr>
              <a:t>Espaces limités : établissements scolaires et lieux de travail</a:t>
            </a:r>
            <a:endParaRPr lang="fr-BE" altLang="ja-JP" sz="2800" dirty="0">
              <a:solidFill>
                <a:srgbClr val="595959"/>
              </a:solidFill>
              <a:latin typeface="Garamond" panose="02020404030301010803" pitchFamily="18" charset="0"/>
            </a:endParaRPr>
          </a:p>
          <a:p>
            <a:pPr lvl="1" indent="0" algn="just">
              <a:defRPr/>
            </a:pPr>
            <a:endParaRPr lang="fr-BE" altLang="ja-JP" sz="800" dirty="0" smtClean="0">
              <a:solidFill>
                <a:srgbClr val="595959"/>
              </a:solidFill>
              <a:latin typeface="Garamond" panose="02020404030301010803" pitchFamily="18" charset="0"/>
            </a:endParaRPr>
          </a:p>
        </p:txBody>
      </p:sp>
    </p:spTree>
    <p:extLst>
      <p:ext uri="{BB962C8B-B14F-4D97-AF65-F5344CB8AC3E}">
        <p14:creationId xmlns:p14="http://schemas.microsoft.com/office/powerpoint/2010/main" val="202870125"/>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idx="4294967295"/>
          </p:nvPr>
        </p:nvSpPr>
        <p:spPr bwMode="auto">
          <a:xfrm>
            <a:off x="0" y="0"/>
            <a:ext cx="9144000" cy="1341438"/>
          </a:xfrm>
          <a:prstGeom prst="rect">
            <a:avLst/>
          </a:prstGeom>
          <a:gradFill rotWithShape="1">
            <a:gsLst>
              <a:gs pos="0">
                <a:schemeClr val="bg1"/>
              </a:gs>
              <a:gs pos="100000">
                <a:srgbClr val="69BE28">
                  <a:alpha val="85999"/>
                </a:srgbClr>
              </a:gs>
            </a:gsLst>
            <a:lin ang="0" scaled="1"/>
          </a:gradFill>
          <a:extLst>
            <a:ext uri="{91240B29-F687-4f45-9708-019B960494DF}">
              <a14:hiddenLine xmlns:a14="http://schemas.microsoft.com/office/drawing/2010/main" w="9525">
                <a:solidFill>
                  <a:srgbClr val="000000"/>
                </a:solidFill>
                <a:miter lim="800000"/>
                <a:headEnd/>
                <a:tailEnd/>
              </a14:hiddenLine>
            </a:ext>
          </a:extLst>
        </p:spPr>
        <p:txBody>
          <a:bodyPr/>
          <a:lstStyle/>
          <a:p>
            <a:pPr algn="r" eaLnBrk="1" hangingPunct="1">
              <a:lnSpc>
                <a:spcPct val="105000"/>
              </a:lnSpc>
            </a:pPr>
            <a:r>
              <a:rPr lang="fr-BE" altLang="fr-FR" sz="2800" dirty="0" smtClean="0">
                <a:solidFill>
                  <a:srgbClr val="5F5F5F"/>
                </a:solidFill>
                <a:latin typeface="Verdana" panose="020B0604030504040204" pitchFamily="34" charset="0"/>
              </a:rPr>
              <a:t/>
            </a:r>
            <a:br>
              <a:rPr lang="fr-BE" altLang="fr-FR" sz="2800" dirty="0" smtClean="0">
                <a:solidFill>
                  <a:srgbClr val="5F5F5F"/>
                </a:solidFill>
                <a:latin typeface="Verdana" panose="020B0604030504040204" pitchFamily="34" charset="0"/>
              </a:rPr>
            </a:br>
            <a:endParaRPr lang="fr-BE" altLang="fr-FR" sz="2800" b="1" dirty="0" smtClean="0">
              <a:solidFill>
                <a:srgbClr val="595959"/>
              </a:solidFill>
              <a:latin typeface="Garamond" panose="02020404030301010803" pitchFamily="18" charset="0"/>
            </a:endParaRPr>
          </a:p>
        </p:txBody>
      </p:sp>
      <p:sp>
        <p:nvSpPr>
          <p:cNvPr id="12291" name="ZoneTexte 4"/>
          <p:cNvSpPr txBox="1">
            <a:spLocks noChangeArrowheads="1"/>
          </p:cNvSpPr>
          <p:nvPr/>
        </p:nvSpPr>
        <p:spPr bwMode="auto">
          <a:xfrm>
            <a:off x="76200" y="1485900"/>
            <a:ext cx="8923338"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algn="just"/>
            <a:endParaRPr lang="fr-BE" altLang="fr-FR"/>
          </a:p>
          <a:p>
            <a:pPr algn="ctr"/>
            <a:endParaRPr lang="fr-BE" altLang="fr-FR"/>
          </a:p>
        </p:txBody>
      </p:sp>
      <p:pic>
        <p:nvPicPr>
          <p:cNvPr id="12292" name="Image 1" descr="Fotolia_66963149_S.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000250" y="1341438"/>
            <a:ext cx="5219700" cy="5219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xmlns:p14="http://schemas.microsoft.com/office/powerpoint/2010/main">
    <mc:Choice Requires="p14">
      <p:transition spd="slow" p14:dur="1500">
        <p14:revea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idx="4294967295"/>
          </p:nvPr>
        </p:nvSpPr>
        <p:spPr bwMode="auto">
          <a:xfrm>
            <a:off x="0" y="0"/>
            <a:ext cx="9144000" cy="1341438"/>
          </a:xfrm>
          <a:prstGeom prst="rect">
            <a:avLst/>
          </a:prstGeom>
          <a:gradFill rotWithShape="1">
            <a:gsLst>
              <a:gs pos="0">
                <a:schemeClr val="bg1"/>
              </a:gs>
              <a:gs pos="100000">
                <a:srgbClr val="69BE28">
                  <a:alpha val="85999"/>
                </a:srgbClr>
              </a:gs>
            </a:gsLst>
            <a:lin ang="0" scaled="1"/>
          </a:gradFill>
          <a:extLst>
            <a:ext uri="{91240B29-F687-4f45-9708-019B960494DF}">
              <a14:hiddenLine xmlns:a14="http://schemas.microsoft.com/office/drawing/2010/main" w="9525">
                <a:solidFill>
                  <a:srgbClr val="000000"/>
                </a:solidFill>
                <a:miter lim="800000"/>
                <a:headEnd/>
                <a:tailEnd/>
              </a14:hiddenLine>
            </a:ext>
          </a:extLst>
        </p:spPr>
        <p:txBody>
          <a:bodyPr/>
          <a:lstStyle/>
          <a:p>
            <a:pPr algn="r" eaLnBrk="1" hangingPunct="1">
              <a:lnSpc>
                <a:spcPct val="105000"/>
              </a:lnSpc>
            </a:pPr>
            <a:r>
              <a:rPr lang="fr-BE" altLang="fr-FR" sz="2800" dirty="0" smtClean="0">
                <a:solidFill>
                  <a:srgbClr val="5F5F5F"/>
                </a:solidFill>
                <a:latin typeface="Verdana" panose="020B0604030504040204" pitchFamily="34" charset="0"/>
              </a:rPr>
              <a:t/>
            </a:r>
            <a:br>
              <a:rPr lang="fr-BE" altLang="fr-FR" sz="2800" dirty="0" smtClean="0">
                <a:solidFill>
                  <a:srgbClr val="5F5F5F"/>
                </a:solidFill>
                <a:latin typeface="Verdana" panose="020B0604030504040204" pitchFamily="34" charset="0"/>
              </a:rPr>
            </a:br>
            <a:r>
              <a:rPr lang="fr-BE" altLang="en-US" sz="2800" b="1" dirty="0" smtClean="0">
                <a:solidFill>
                  <a:schemeClr val="tx1">
                    <a:lumMod val="65000"/>
                    <a:lumOff val="35000"/>
                  </a:schemeClr>
                </a:solidFill>
                <a:latin typeface="Garamond" panose="02020404030301010803" pitchFamily="18" charset="0"/>
              </a:rPr>
              <a:t>II. </a:t>
            </a:r>
            <a:r>
              <a:rPr lang="fr-BE" altLang="en-US" sz="2800" b="1" dirty="0">
                <a:solidFill>
                  <a:schemeClr val="tx1">
                    <a:lumMod val="65000"/>
                    <a:lumOff val="35000"/>
                  </a:schemeClr>
                </a:solidFill>
                <a:latin typeface="Garamond" panose="02020404030301010803" pitchFamily="18" charset="0"/>
              </a:rPr>
              <a:t>Port du voile intégral dans les lieux publics</a:t>
            </a:r>
            <a:endParaRPr lang="fr-BE" altLang="fr-FR" sz="2800" b="1" dirty="0" smtClean="0">
              <a:solidFill>
                <a:srgbClr val="595959"/>
              </a:solidFill>
              <a:latin typeface="Garamond" panose="02020404030301010803" pitchFamily="18" charset="0"/>
            </a:endParaRPr>
          </a:p>
        </p:txBody>
      </p:sp>
      <p:sp>
        <p:nvSpPr>
          <p:cNvPr id="5" name="ZoneTexte 4"/>
          <p:cNvSpPr txBox="1"/>
          <p:nvPr/>
        </p:nvSpPr>
        <p:spPr>
          <a:xfrm>
            <a:off x="401638" y="1591534"/>
            <a:ext cx="8164512" cy="461963"/>
          </a:xfrm>
          <a:prstGeom prst="rect">
            <a:avLst/>
          </a:prstGeom>
          <a:solidFill>
            <a:schemeClr val="accent6">
              <a:lumMod val="75000"/>
            </a:schemeClr>
          </a:solidFill>
        </p:spPr>
        <p:txBody>
          <a:bodyPr wrap="square">
            <a:spAutoFit/>
          </a:bodyPr>
          <a:lstStyle>
            <a:lvl1pPr>
              <a:defRPr sz="2400">
                <a:solidFill>
                  <a:schemeClr val="tx1"/>
                </a:solidFill>
                <a:latin typeface="Calibri" panose="020F0502020204030204" pitchFamily="34" charset="0"/>
                <a:ea typeface="MS PGothic" panose="020B0600070205080204" pitchFamily="34" charset="-128"/>
              </a:defRPr>
            </a:lvl1pPr>
            <a:lvl2pPr marL="742950" indent="-285750">
              <a:defRPr sz="2400">
                <a:solidFill>
                  <a:schemeClr val="tx1"/>
                </a:solidFill>
                <a:latin typeface="Calibri" panose="020F0502020204030204" pitchFamily="34" charset="0"/>
                <a:ea typeface="MS PGothic" panose="020B0600070205080204" pitchFamily="34" charset="-128"/>
              </a:defRPr>
            </a:lvl2pPr>
            <a:lvl3pPr marL="1143000" indent="-228600">
              <a:defRPr sz="2400">
                <a:solidFill>
                  <a:schemeClr val="tx1"/>
                </a:solidFill>
                <a:latin typeface="Calibri" panose="020F0502020204030204" pitchFamily="34" charset="0"/>
                <a:ea typeface="MS PGothic" panose="020B0600070205080204" pitchFamily="34" charset="-128"/>
              </a:defRPr>
            </a:lvl3pPr>
            <a:lvl4pPr marL="1600200" indent="-228600">
              <a:defRPr sz="2400">
                <a:solidFill>
                  <a:schemeClr val="tx1"/>
                </a:solidFill>
                <a:latin typeface="Calibri" panose="020F0502020204030204" pitchFamily="34" charset="0"/>
                <a:ea typeface="MS PGothic" panose="020B0600070205080204" pitchFamily="34" charset="-128"/>
              </a:defRPr>
            </a:lvl4pPr>
            <a:lvl5pPr marL="2057400" indent="-22860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ctr" eaLnBrk="1" hangingPunct="1">
              <a:defRPr/>
            </a:pPr>
            <a:r>
              <a:rPr lang="fr-BE" altLang="fr-FR" b="1" dirty="0" smtClean="0">
                <a:solidFill>
                  <a:schemeClr val="bg1"/>
                </a:solidFill>
                <a:effectLst>
                  <a:outerShdw blurRad="38100" dist="38100" dir="2700000" algn="tl">
                    <a:srgbClr val="000000"/>
                  </a:outerShdw>
                </a:effectLst>
                <a:latin typeface="Garamond" panose="02020404030301010803" pitchFamily="18" charset="0"/>
              </a:rPr>
              <a:t>À Strasbourg</a:t>
            </a:r>
            <a:endParaRPr lang="fr-FR" altLang="fr-FR" b="1" dirty="0" smtClean="0">
              <a:solidFill>
                <a:schemeClr val="bg1"/>
              </a:solidFill>
              <a:effectLst>
                <a:outerShdw blurRad="38100" dist="38100" dir="2700000" algn="tl">
                  <a:srgbClr val="000000"/>
                </a:outerShdw>
              </a:effectLst>
              <a:latin typeface="Garamond" panose="02020404030301010803" pitchFamily="18" charset="0"/>
            </a:endParaRPr>
          </a:p>
        </p:txBody>
      </p:sp>
      <p:sp>
        <p:nvSpPr>
          <p:cNvPr id="6" name="ZoneTexte 5"/>
          <p:cNvSpPr txBox="1"/>
          <p:nvPr/>
        </p:nvSpPr>
        <p:spPr>
          <a:xfrm>
            <a:off x="401638" y="4502561"/>
            <a:ext cx="8164512" cy="461962"/>
          </a:xfrm>
          <a:prstGeom prst="rect">
            <a:avLst/>
          </a:prstGeom>
          <a:solidFill>
            <a:schemeClr val="accent6">
              <a:lumMod val="75000"/>
            </a:schemeClr>
          </a:solidFill>
        </p:spPr>
        <p:txBody>
          <a:bodyPr wrap="square">
            <a:spAutoFit/>
          </a:bodyPr>
          <a:lstStyle>
            <a:lvl1pPr>
              <a:defRPr sz="2400">
                <a:solidFill>
                  <a:schemeClr val="tx1"/>
                </a:solidFill>
                <a:latin typeface="Calibri" panose="020F0502020204030204" pitchFamily="34" charset="0"/>
                <a:ea typeface="MS PGothic" panose="020B0600070205080204" pitchFamily="34" charset="-128"/>
              </a:defRPr>
            </a:lvl1pPr>
            <a:lvl2pPr marL="742950" indent="-285750">
              <a:defRPr sz="2400">
                <a:solidFill>
                  <a:schemeClr val="tx1"/>
                </a:solidFill>
                <a:latin typeface="Calibri" panose="020F0502020204030204" pitchFamily="34" charset="0"/>
                <a:ea typeface="MS PGothic" panose="020B0600070205080204" pitchFamily="34" charset="-128"/>
              </a:defRPr>
            </a:lvl2pPr>
            <a:lvl3pPr marL="1143000" indent="-228600">
              <a:defRPr sz="2400">
                <a:solidFill>
                  <a:schemeClr val="tx1"/>
                </a:solidFill>
                <a:latin typeface="Calibri" panose="020F0502020204030204" pitchFamily="34" charset="0"/>
                <a:ea typeface="MS PGothic" panose="020B0600070205080204" pitchFamily="34" charset="-128"/>
              </a:defRPr>
            </a:lvl3pPr>
            <a:lvl4pPr marL="1600200" indent="-228600">
              <a:defRPr sz="2400">
                <a:solidFill>
                  <a:schemeClr val="tx1"/>
                </a:solidFill>
                <a:latin typeface="Calibri" panose="020F0502020204030204" pitchFamily="34" charset="0"/>
                <a:ea typeface="MS PGothic" panose="020B0600070205080204" pitchFamily="34" charset="-128"/>
              </a:defRPr>
            </a:lvl4pPr>
            <a:lvl5pPr marL="2057400" indent="-22860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ctr" eaLnBrk="1" hangingPunct="1">
              <a:defRPr/>
            </a:pPr>
            <a:r>
              <a:rPr lang="fr-FR" altLang="fr-FR" b="1" dirty="0">
                <a:solidFill>
                  <a:schemeClr val="bg1"/>
                </a:solidFill>
                <a:effectLst>
                  <a:outerShdw blurRad="38100" dist="38100" dir="2700000" algn="tl">
                    <a:srgbClr val="000000"/>
                  </a:outerShdw>
                </a:effectLst>
                <a:latin typeface="Garamond" panose="02020404030301010803" pitchFamily="18" charset="0"/>
              </a:rPr>
              <a:t>À Bruxelles</a:t>
            </a:r>
          </a:p>
        </p:txBody>
      </p:sp>
      <p:sp>
        <p:nvSpPr>
          <p:cNvPr id="99336" name="ZoneTexte 6"/>
          <p:cNvSpPr txBox="1">
            <a:spLocks noChangeArrowheads="1"/>
          </p:cNvSpPr>
          <p:nvPr/>
        </p:nvSpPr>
        <p:spPr bwMode="auto">
          <a:xfrm>
            <a:off x="401638" y="2493421"/>
            <a:ext cx="8164512"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alibri" panose="020F0502020204030204" pitchFamily="34" charset="0"/>
                <a:ea typeface="MS PGothic" panose="020B0600070205080204" pitchFamily="34" charset="-128"/>
              </a:defRPr>
            </a:lvl1pPr>
            <a:lvl2pPr marL="742950" indent="-285750">
              <a:defRPr sz="2400">
                <a:solidFill>
                  <a:schemeClr val="tx1"/>
                </a:solidFill>
                <a:latin typeface="Calibri" panose="020F0502020204030204" pitchFamily="34" charset="0"/>
                <a:ea typeface="MS PGothic" panose="020B0600070205080204" pitchFamily="34" charset="-128"/>
              </a:defRPr>
            </a:lvl2pPr>
            <a:lvl3pPr marL="1143000" indent="-228600">
              <a:defRPr sz="2400">
                <a:solidFill>
                  <a:schemeClr val="tx1"/>
                </a:solidFill>
                <a:latin typeface="Calibri" panose="020F0502020204030204" pitchFamily="34" charset="0"/>
                <a:ea typeface="MS PGothic" panose="020B0600070205080204" pitchFamily="34" charset="-128"/>
              </a:defRPr>
            </a:lvl3pPr>
            <a:lvl4pPr marL="1600200" indent="-228600">
              <a:defRPr sz="2400">
                <a:solidFill>
                  <a:schemeClr val="tx1"/>
                </a:solidFill>
                <a:latin typeface="Calibri" panose="020F0502020204030204" pitchFamily="34" charset="0"/>
                <a:ea typeface="MS PGothic" panose="020B0600070205080204" pitchFamily="34" charset="-128"/>
              </a:defRPr>
            </a:lvl4pPr>
            <a:lvl5pPr marL="2057400" indent="-22860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just" eaLnBrk="1" hangingPunct="1"/>
            <a:r>
              <a:rPr lang="fr-FR" altLang="fr-FR" dirty="0">
                <a:solidFill>
                  <a:srgbClr val="595959"/>
                </a:solidFill>
                <a:latin typeface="Garamond" panose="02020404030301010803" pitchFamily="18" charset="0"/>
                <a:sym typeface="Wingdings" panose="05000000000000000000" pitchFamily="2" charset="2"/>
              </a:rPr>
              <a:t> </a:t>
            </a:r>
            <a:r>
              <a:rPr lang="fr-FR" altLang="fr-FR" dirty="0" smtClean="0">
                <a:solidFill>
                  <a:srgbClr val="595959"/>
                </a:solidFill>
                <a:latin typeface="Garamond" panose="02020404030301010803" pitchFamily="18" charset="0"/>
                <a:sym typeface="Wingdings" panose="05000000000000000000" pitchFamily="2" charset="2"/>
              </a:rPr>
              <a:t>Cour </a:t>
            </a:r>
            <a:r>
              <a:rPr lang="fr-FR" altLang="fr-FR" dirty="0" err="1" smtClean="0">
                <a:solidFill>
                  <a:srgbClr val="595959"/>
                </a:solidFill>
                <a:latin typeface="Garamond" panose="02020404030301010803" pitchFamily="18" charset="0"/>
                <a:sym typeface="Wingdings" panose="05000000000000000000" pitchFamily="2" charset="2"/>
              </a:rPr>
              <a:t>eur</a:t>
            </a:r>
            <a:r>
              <a:rPr lang="fr-FR" altLang="fr-FR" dirty="0" smtClean="0">
                <a:solidFill>
                  <a:srgbClr val="595959"/>
                </a:solidFill>
                <a:latin typeface="Garamond" panose="02020404030301010803" pitchFamily="18" charset="0"/>
                <a:sym typeface="Wingdings" panose="05000000000000000000" pitchFamily="2" charset="2"/>
              </a:rPr>
              <a:t>. D.H., arrêt S.A.S c. France, 1</a:t>
            </a:r>
            <a:r>
              <a:rPr lang="fr-FR" altLang="fr-FR" baseline="30000" dirty="0" smtClean="0">
                <a:solidFill>
                  <a:srgbClr val="595959"/>
                </a:solidFill>
                <a:latin typeface="Garamond" panose="02020404030301010803" pitchFamily="18" charset="0"/>
                <a:sym typeface="Wingdings" panose="05000000000000000000" pitchFamily="2" charset="2"/>
              </a:rPr>
              <a:t>er</a:t>
            </a:r>
            <a:r>
              <a:rPr lang="fr-FR" altLang="fr-FR" dirty="0" smtClean="0">
                <a:solidFill>
                  <a:srgbClr val="595959"/>
                </a:solidFill>
                <a:latin typeface="Garamond" panose="02020404030301010803" pitchFamily="18" charset="0"/>
                <a:sym typeface="Wingdings" panose="05000000000000000000" pitchFamily="2" charset="2"/>
              </a:rPr>
              <a:t> juillet 2014</a:t>
            </a:r>
            <a:endParaRPr lang="fr-FR" altLang="fr-FR" dirty="0">
              <a:solidFill>
                <a:srgbClr val="595959"/>
              </a:solidFill>
              <a:latin typeface="Garamond" panose="02020404030301010803" pitchFamily="18" charset="0"/>
            </a:endParaRPr>
          </a:p>
        </p:txBody>
      </p:sp>
      <p:sp>
        <p:nvSpPr>
          <p:cNvPr id="99337" name="ZoneTexte 10"/>
          <p:cNvSpPr txBox="1">
            <a:spLocks noChangeArrowheads="1"/>
          </p:cNvSpPr>
          <p:nvPr/>
        </p:nvSpPr>
        <p:spPr bwMode="auto">
          <a:xfrm>
            <a:off x="455613" y="5384127"/>
            <a:ext cx="805815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sz="2400">
                <a:solidFill>
                  <a:schemeClr val="tx1"/>
                </a:solidFill>
                <a:latin typeface="Calibri" panose="020F0502020204030204" pitchFamily="34" charset="0"/>
                <a:ea typeface="MS PGothic" panose="020B0600070205080204" pitchFamily="34" charset="-128"/>
              </a:defRPr>
            </a:lvl1pPr>
            <a:lvl2pPr marL="742950" indent="-285750">
              <a:defRPr sz="2400">
                <a:solidFill>
                  <a:schemeClr val="tx1"/>
                </a:solidFill>
                <a:latin typeface="Calibri" panose="020F0502020204030204" pitchFamily="34" charset="0"/>
                <a:ea typeface="MS PGothic" panose="020B0600070205080204" pitchFamily="34" charset="-128"/>
              </a:defRPr>
            </a:lvl2pPr>
            <a:lvl3pPr marL="1143000" indent="-228600">
              <a:defRPr sz="2400">
                <a:solidFill>
                  <a:schemeClr val="tx1"/>
                </a:solidFill>
                <a:latin typeface="Calibri" panose="020F0502020204030204" pitchFamily="34" charset="0"/>
                <a:ea typeface="MS PGothic" panose="020B0600070205080204" pitchFamily="34" charset="-128"/>
              </a:defRPr>
            </a:lvl3pPr>
            <a:lvl4pPr marL="1600200" indent="-228600">
              <a:defRPr sz="2400">
                <a:solidFill>
                  <a:schemeClr val="tx1"/>
                </a:solidFill>
                <a:latin typeface="Calibri" panose="020F0502020204030204" pitchFamily="34" charset="0"/>
                <a:ea typeface="MS PGothic" panose="020B0600070205080204" pitchFamily="34" charset="-128"/>
              </a:defRPr>
            </a:lvl4pPr>
            <a:lvl5pPr marL="2057400" indent="-22860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just" eaLnBrk="1" hangingPunct="1">
              <a:buFont typeface="Wingdings" panose="05000000000000000000" pitchFamily="2" charset="2"/>
              <a:buChar char="è"/>
            </a:pPr>
            <a:r>
              <a:rPr lang="fr-FR" altLang="fr-FR" dirty="0" smtClean="0">
                <a:solidFill>
                  <a:srgbClr val="595959"/>
                </a:solidFill>
                <a:latin typeface="Garamond" panose="02020404030301010803" pitchFamily="18" charset="0"/>
                <a:sym typeface="Wingdings" panose="05000000000000000000" pitchFamily="2" charset="2"/>
              </a:rPr>
              <a:t> C.C</a:t>
            </a:r>
            <a:r>
              <a:rPr lang="fr-FR" altLang="fr-FR" dirty="0">
                <a:solidFill>
                  <a:srgbClr val="595959"/>
                </a:solidFill>
                <a:latin typeface="Garamond" panose="02020404030301010803" pitchFamily="18" charset="0"/>
                <a:sym typeface="Wingdings" panose="05000000000000000000" pitchFamily="2" charset="2"/>
              </a:rPr>
              <a:t>., 6 décembre 2012, </a:t>
            </a:r>
            <a:r>
              <a:rPr lang="fr-FR" altLang="fr-FR" dirty="0" smtClean="0">
                <a:solidFill>
                  <a:srgbClr val="595959"/>
                </a:solidFill>
                <a:latin typeface="Garamond" panose="02020404030301010803" pitchFamily="18" charset="0"/>
                <a:sym typeface="Wingdings" panose="05000000000000000000" pitchFamily="2" charset="2"/>
              </a:rPr>
              <a:t>n°145/2012</a:t>
            </a:r>
            <a:endParaRPr lang="fr-FR" altLang="fr-FR" dirty="0">
              <a:solidFill>
                <a:srgbClr val="595959"/>
              </a:solidFill>
              <a:latin typeface="Garamond" panose="02020404030301010803" pitchFamily="18" charset="0"/>
            </a:endParaRPr>
          </a:p>
        </p:txBody>
      </p:sp>
      <p:pic>
        <p:nvPicPr>
          <p:cNvPr id="7" name="Image 6"/>
          <p:cNvPicPr>
            <a:picLocks noChangeAspect="1"/>
          </p:cNvPicPr>
          <p:nvPr/>
        </p:nvPicPr>
        <p:blipFill>
          <a:blip r:embed="rId3">
            <a:grayscl/>
            <a:extLst>
              <a:ext uri="{28A0092B-C50C-407E-A947-70E740481C1C}">
                <a14:useLocalDpi xmlns:a14="http://schemas.microsoft.com/office/drawing/2010/main" val="0"/>
              </a:ext>
            </a:extLst>
          </a:blip>
          <a:stretch>
            <a:fillRect/>
          </a:stretch>
        </p:blipFill>
        <p:spPr>
          <a:xfrm>
            <a:off x="2476931" y="3487513"/>
            <a:ext cx="4013926" cy="609414"/>
          </a:xfrm>
          <a:prstGeom prst="rect">
            <a:avLst/>
          </a:prstGeom>
        </p:spPr>
      </p:pic>
    </p:spTree>
    <p:extLst>
      <p:ext uri="{BB962C8B-B14F-4D97-AF65-F5344CB8AC3E}">
        <p14:creationId xmlns:p14="http://schemas.microsoft.com/office/powerpoint/2010/main" val="923360170"/>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re 1"/>
          <p:cNvSpPr>
            <a:spLocks noGrp="1"/>
          </p:cNvSpPr>
          <p:nvPr>
            <p:ph type="ctrTitle"/>
          </p:nvPr>
        </p:nvSpPr>
        <p:spPr bwMode="auto">
          <a:xfrm>
            <a:off x="129540" y="767621"/>
            <a:ext cx="8869998" cy="4424291"/>
          </a:xfrm>
          <a:extLst/>
        </p:spPr>
        <p:txBody>
          <a:bodyPr vert="horz" wrap="square" lIns="91440" tIns="45720" rIns="91440" bIns="45720" numCol="1" compatLnSpc="1">
            <a:prstTxWarp prst="textNoShape">
              <a:avLst/>
            </a:prstTxWarp>
          </a:bodyPr>
          <a:lstStyle/>
          <a:p>
            <a:pPr>
              <a:defRPr/>
            </a:pPr>
            <a:r>
              <a:rPr lang="fr-BE" sz="3600" b="1" dirty="0" smtClean="0">
                <a:latin typeface="Garamond" charset="0"/>
                <a:ea typeface="ＭＳ Ｐゴシック" charset="0"/>
                <a:cs typeface="Verdana" charset="0"/>
              </a:rPr>
              <a:t>II. </a:t>
            </a:r>
            <a:r>
              <a:rPr lang="fr-BE" sz="3600" b="1" dirty="0">
                <a:latin typeface="Garamond" charset="0"/>
                <a:ea typeface="ＭＳ Ｐゴシック" charset="0"/>
                <a:cs typeface="Verdana" charset="0"/>
              </a:rPr>
              <a:t>P</a:t>
            </a:r>
            <a:r>
              <a:rPr lang="fr-BE" sz="3600" b="1" dirty="0" smtClean="0">
                <a:latin typeface="Garamond" charset="0"/>
                <a:ea typeface="ＭＳ Ｐゴシック" charset="0"/>
                <a:cs typeface="Verdana" charset="0"/>
              </a:rPr>
              <a:t>ort du voile intégral </a:t>
            </a:r>
            <a:br>
              <a:rPr lang="fr-BE" sz="3600" b="1" dirty="0" smtClean="0">
                <a:latin typeface="Garamond" charset="0"/>
                <a:ea typeface="ＭＳ Ｐゴシック" charset="0"/>
                <a:cs typeface="Verdana" charset="0"/>
              </a:rPr>
            </a:br>
            <a:r>
              <a:rPr lang="fr-BE" sz="3600" b="1" dirty="0" smtClean="0">
                <a:latin typeface="Garamond" charset="0"/>
                <a:ea typeface="ＭＳ Ｐゴシック" charset="0"/>
                <a:cs typeface="Verdana" charset="0"/>
              </a:rPr>
              <a:t>dans les lieux publics</a:t>
            </a:r>
            <a:br>
              <a:rPr lang="fr-BE" sz="3600" b="1" dirty="0" smtClean="0">
                <a:latin typeface="Garamond" charset="0"/>
                <a:ea typeface="ＭＳ Ｐゴシック" charset="0"/>
                <a:cs typeface="Verdana" charset="0"/>
              </a:rPr>
            </a:br>
            <a:r>
              <a:rPr lang="fr-BE" sz="3600" b="1" dirty="0" smtClean="0">
                <a:latin typeface="Garamond" charset="0"/>
                <a:ea typeface="ＭＳ Ｐゴシック" charset="0"/>
                <a:cs typeface="Verdana" charset="0"/>
              </a:rPr>
              <a:t/>
            </a:r>
            <a:br>
              <a:rPr lang="fr-BE" sz="3600" b="1" dirty="0" smtClean="0">
                <a:latin typeface="Garamond" charset="0"/>
                <a:ea typeface="ＭＳ Ｐゴシック" charset="0"/>
                <a:cs typeface="Verdana" charset="0"/>
              </a:rPr>
            </a:br>
            <a:r>
              <a:rPr lang="fr-BE" sz="3600" b="1" dirty="0" smtClean="0">
                <a:latin typeface="Garamond" charset="0"/>
                <a:ea typeface="ＭＳ Ｐゴシック" charset="0"/>
                <a:cs typeface="Verdana" charset="0"/>
              </a:rPr>
              <a:t/>
            </a:r>
            <a:br>
              <a:rPr lang="fr-BE" sz="3600" b="1" dirty="0" smtClean="0">
                <a:latin typeface="Garamond" charset="0"/>
                <a:ea typeface="ＭＳ Ｐゴシック" charset="0"/>
                <a:cs typeface="Verdana" charset="0"/>
              </a:rPr>
            </a:br>
            <a:r>
              <a:rPr lang="fr-BE" sz="3200" b="1" dirty="0" smtClean="0">
                <a:latin typeface="Garamond" charset="0"/>
                <a:ea typeface="ＭＳ Ｐゴシック" charset="0"/>
                <a:cs typeface="Verdana" charset="0"/>
              </a:rPr>
              <a:t>A. </a:t>
            </a:r>
            <a:r>
              <a:rPr lang="fr-BE" sz="3200" b="1" cap="all" dirty="0" smtClean="0">
                <a:latin typeface="Garamond" charset="0"/>
                <a:ea typeface="ＭＳ Ｐゴシック" charset="0"/>
                <a:cs typeface="Verdana" charset="0"/>
              </a:rPr>
              <a:t>à</a:t>
            </a:r>
            <a:r>
              <a:rPr lang="fr-BE" sz="3200" b="1" dirty="0" smtClean="0">
                <a:latin typeface="Garamond" charset="0"/>
                <a:ea typeface="ＭＳ Ｐゴシック" charset="0"/>
                <a:cs typeface="Verdana" charset="0"/>
              </a:rPr>
              <a:t> Strasbourg</a:t>
            </a:r>
            <a:r>
              <a:rPr lang="fr-BE" sz="3200" dirty="0" smtClean="0">
                <a:latin typeface="Garamond" charset="0"/>
                <a:ea typeface="ＭＳ Ｐゴシック" charset="0"/>
                <a:cs typeface="Verdana" charset="0"/>
              </a:rPr>
              <a:t/>
            </a:r>
            <a:br>
              <a:rPr lang="fr-BE" sz="3200" dirty="0" smtClean="0">
                <a:latin typeface="Garamond" charset="0"/>
                <a:ea typeface="ＭＳ Ｐゴシック" charset="0"/>
                <a:cs typeface="Verdana" charset="0"/>
              </a:rPr>
            </a:br>
            <a:r>
              <a:rPr lang="fr-BE" sz="3200" dirty="0" smtClean="0">
                <a:solidFill>
                  <a:schemeClr val="bg1">
                    <a:alpha val="60000"/>
                  </a:schemeClr>
                </a:solidFill>
                <a:latin typeface="Garamond" charset="0"/>
                <a:ea typeface="ＭＳ Ｐゴシック" charset="0"/>
                <a:cs typeface="Verdana" charset="0"/>
              </a:rPr>
              <a:t>B. </a:t>
            </a:r>
            <a:r>
              <a:rPr lang="fr-BE" sz="3200" cap="all" dirty="0" smtClean="0">
                <a:solidFill>
                  <a:schemeClr val="bg1">
                    <a:alpha val="60000"/>
                  </a:schemeClr>
                </a:solidFill>
                <a:latin typeface="Garamond" charset="0"/>
                <a:ea typeface="ＭＳ Ｐゴシック" charset="0"/>
                <a:cs typeface="Verdana" charset="0"/>
              </a:rPr>
              <a:t>à</a:t>
            </a:r>
            <a:r>
              <a:rPr lang="fr-BE" sz="3200" dirty="0" smtClean="0">
                <a:solidFill>
                  <a:schemeClr val="bg1">
                    <a:alpha val="60000"/>
                  </a:schemeClr>
                </a:solidFill>
                <a:latin typeface="Garamond" charset="0"/>
                <a:ea typeface="ＭＳ Ｐゴシック" charset="0"/>
                <a:cs typeface="Verdana" charset="0"/>
              </a:rPr>
              <a:t> Bruxelles</a:t>
            </a:r>
            <a:br>
              <a:rPr lang="fr-BE" sz="3200" dirty="0" smtClean="0">
                <a:solidFill>
                  <a:schemeClr val="bg1">
                    <a:alpha val="60000"/>
                  </a:schemeClr>
                </a:solidFill>
                <a:latin typeface="Garamond" charset="0"/>
                <a:ea typeface="ＭＳ Ｐゴシック" charset="0"/>
                <a:cs typeface="Verdana" charset="0"/>
              </a:rPr>
            </a:br>
            <a:r>
              <a:rPr lang="fr-BE" sz="3200" dirty="0" smtClean="0">
                <a:solidFill>
                  <a:schemeClr val="bg1">
                    <a:alpha val="60000"/>
                  </a:schemeClr>
                </a:solidFill>
                <a:latin typeface="Garamond" charset="0"/>
                <a:ea typeface="ＭＳ Ｐゴシック" charset="0"/>
                <a:cs typeface="Verdana" charset="0"/>
              </a:rPr>
              <a:t>C. Commentaires</a:t>
            </a:r>
            <a:endParaRPr lang="fr-FR" sz="4000" dirty="0">
              <a:solidFill>
                <a:schemeClr val="bg1">
                  <a:alpha val="60000"/>
                </a:schemeClr>
              </a:solidFill>
              <a:latin typeface="Garamond" charset="0"/>
              <a:ea typeface="ＭＳ Ｐゴシック" charset="0"/>
              <a:cs typeface="Verdana" charset="0"/>
            </a:endParaRPr>
          </a:p>
        </p:txBody>
      </p:sp>
    </p:spTree>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idx="4294967295"/>
          </p:nvPr>
        </p:nvSpPr>
        <p:spPr bwMode="auto">
          <a:xfrm>
            <a:off x="0" y="0"/>
            <a:ext cx="9144000" cy="1341438"/>
          </a:xfrm>
          <a:prstGeom prst="rect">
            <a:avLst/>
          </a:prstGeom>
          <a:gradFill rotWithShape="1">
            <a:gsLst>
              <a:gs pos="0">
                <a:schemeClr val="bg1"/>
              </a:gs>
              <a:gs pos="100000">
                <a:srgbClr val="69BE28">
                  <a:alpha val="85999"/>
                </a:srgbClr>
              </a:gs>
            </a:gsLst>
            <a:lin ang="0" scaled="1"/>
          </a:gradFill>
          <a:extLst>
            <a:ext uri="{91240B29-F687-4f45-9708-019B960494DF}">
              <a14:hiddenLine xmlns:a14="http://schemas.microsoft.com/office/drawing/2010/main" w="9525">
                <a:solidFill>
                  <a:srgbClr val="000000"/>
                </a:solidFill>
                <a:miter lim="800000"/>
                <a:headEnd/>
                <a:tailEnd/>
              </a14:hiddenLine>
            </a:ext>
          </a:extLst>
        </p:spPr>
        <p:txBody>
          <a:bodyPr/>
          <a:lstStyle/>
          <a:p>
            <a:pPr algn="r" eaLnBrk="1" hangingPunct="1">
              <a:lnSpc>
                <a:spcPct val="105000"/>
              </a:lnSpc>
            </a:pPr>
            <a:r>
              <a:rPr lang="fr-BE" altLang="fr-FR" sz="2800" dirty="0" smtClean="0">
                <a:solidFill>
                  <a:srgbClr val="5F5F5F"/>
                </a:solidFill>
                <a:latin typeface="Verdana" panose="020B0604030504040204" pitchFamily="34" charset="0"/>
              </a:rPr>
              <a:t/>
            </a:r>
            <a:br>
              <a:rPr lang="fr-BE" altLang="fr-FR" sz="2800" dirty="0" smtClean="0">
                <a:solidFill>
                  <a:srgbClr val="5F5F5F"/>
                </a:solidFill>
                <a:latin typeface="Verdana" panose="020B0604030504040204" pitchFamily="34" charset="0"/>
              </a:rPr>
            </a:br>
            <a:r>
              <a:rPr lang="fr-BE" altLang="en-US" sz="2800" b="1" dirty="0" smtClean="0">
                <a:solidFill>
                  <a:schemeClr val="tx1">
                    <a:lumMod val="65000"/>
                    <a:lumOff val="35000"/>
                  </a:schemeClr>
                </a:solidFill>
                <a:latin typeface="Garamond" panose="02020404030301010803" pitchFamily="18" charset="0"/>
              </a:rPr>
              <a:t>II. </a:t>
            </a:r>
            <a:r>
              <a:rPr lang="fr-BE" altLang="en-US" sz="2800" b="1" dirty="0">
                <a:solidFill>
                  <a:schemeClr val="tx1">
                    <a:lumMod val="65000"/>
                    <a:lumOff val="35000"/>
                  </a:schemeClr>
                </a:solidFill>
                <a:latin typeface="Garamond" panose="02020404030301010803" pitchFamily="18" charset="0"/>
              </a:rPr>
              <a:t>Port du voile intégral dans les lieux publics</a:t>
            </a:r>
            <a:endParaRPr lang="fr-BE" altLang="fr-FR" sz="2800" b="1" dirty="0" smtClean="0">
              <a:solidFill>
                <a:srgbClr val="595959"/>
              </a:solidFill>
              <a:latin typeface="Garamond" panose="02020404030301010803" pitchFamily="18" charset="0"/>
            </a:endParaRPr>
          </a:p>
        </p:txBody>
      </p:sp>
      <p:sp>
        <p:nvSpPr>
          <p:cNvPr id="5" name="ZoneTexte 4"/>
          <p:cNvSpPr txBox="1"/>
          <p:nvPr/>
        </p:nvSpPr>
        <p:spPr>
          <a:xfrm>
            <a:off x="401638" y="1591534"/>
            <a:ext cx="8164512" cy="461963"/>
          </a:xfrm>
          <a:prstGeom prst="rect">
            <a:avLst/>
          </a:prstGeom>
          <a:solidFill>
            <a:schemeClr val="accent6">
              <a:lumMod val="75000"/>
            </a:schemeClr>
          </a:solidFill>
        </p:spPr>
        <p:txBody>
          <a:bodyPr wrap="square">
            <a:spAutoFit/>
          </a:bodyPr>
          <a:lstStyle>
            <a:lvl1pPr>
              <a:defRPr sz="2400">
                <a:solidFill>
                  <a:schemeClr val="tx1"/>
                </a:solidFill>
                <a:latin typeface="Calibri" panose="020F0502020204030204" pitchFamily="34" charset="0"/>
                <a:ea typeface="MS PGothic" panose="020B0600070205080204" pitchFamily="34" charset="-128"/>
              </a:defRPr>
            </a:lvl1pPr>
            <a:lvl2pPr marL="742950" indent="-285750">
              <a:defRPr sz="2400">
                <a:solidFill>
                  <a:schemeClr val="tx1"/>
                </a:solidFill>
                <a:latin typeface="Calibri" panose="020F0502020204030204" pitchFamily="34" charset="0"/>
                <a:ea typeface="MS PGothic" panose="020B0600070205080204" pitchFamily="34" charset="-128"/>
              </a:defRPr>
            </a:lvl2pPr>
            <a:lvl3pPr marL="1143000" indent="-228600">
              <a:defRPr sz="2400">
                <a:solidFill>
                  <a:schemeClr val="tx1"/>
                </a:solidFill>
                <a:latin typeface="Calibri" panose="020F0502020204030204" pitchFamily="34" charset="0"/>
                <a:ea typeface="MS PGothic" panose="020B0600070205080204" pitchFamily="34" charset="-128"/>
              </a:defRPr>
            </a:lvl3pPr>
            <a:lvl4pPr marL="1600200" indent="-228600">
              <a:defRPr sz="2400">
                <a:solidFill>
                  <a:schemeClr val="tx1"/>
                </a:solidFill>
                <a:latin typeface="Calibri" panose="020F0502020204030204" pitchFamily="34" charset="0"/>
                <a:ea typeface="MS PGothic" panose="020B0600070205080204" pitchFamily="34" charset="-128"/>
              </a:defRPr>
            </a:lvl4pPr>
            <a:lvl5pPr marL="2057400" indent="-22860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ctr" eaLnBrk="1" hangingPunct="1">
              <a:defRPr/>
            </a:pPr>
            <a:r>
              <a:rPr lang="fr-FR" altLang="fr-FR" b="1" dirty="0">
                <a:solidFill>
                  <a:schemeClr val="bg1"/>
                </a:solidFill>
                <a:effectLst>
                  <a:outerShdw blurRad="38100" dist="38100" dir="2700000" algn="tl">
                    <a:srgbClr val="000000"/>
                  </a:outerShdw>
                </a:effectLst>
                <a:latin typeface="Garamond" panose="02020404030301010803" pitchFamily="18" charset="0"/>
              </a:rPr>
              <a:t>S.A.S c. </a:t>
            </a:r>
            <a:r>
              <a:rPr lang="fr-FR" altLang="fr-FR" b="1" dirty="0" smtClean="0">
                <a:solidFill>
                  <a:schemeClr val="bg1"/>
                </a:solidFill>
                <a:effectLst>
                  <a:outerShdw blurRad="38100" dist="38100" dir="2700000" algn="tl">
                    <a:srgbClr val="000000"/>
                  </a:outerShdw>
                </a:effectLst>
                <a:latin typeface="Garamond" panose="02020404030301010803" pitchFamily="18" charset="0"/>
              </a:rPr>
              <a:t>France (1er </a:t>
            </a:r>
            <a:r>
              <a:rPr lang="fr-FR" altLang="fr-FR" b="1" dirty="0">
                <a:solidFill>
                  <a:schemeClr val="bg1"/>
                </a:solidFill>
                <a:effectLst>
                  <a:outerShdw blurRad="38100" dist="38100" dir="2700000" algn="tl">
                    <a:srgbClr val="000000"/>
                  </a:outerShdw>
                </a:effectLst>
                <a:latin typeface="Garamond" panose="02020404030301010803" pitchFamily="18" charset="0"/>
              </a:rPr>
              <a:t>juillet </a:t>
            </a:r>
            <a:r>
              <a:rPr lang="fr-FR" altLang="fr-FR" b="1" dirty="0" smtClean="0">
                <a:solidFill>
                  <a:schemeClr val="bg1"/>
                </a:solidFill>
                <a:effectLst>
                  <a:outerShdw blurRad="38100" dist="38100" dir="2700000" algn="tl">
                    <a:srgbClr val="000000"/>
                  </a:outerShdw>
                </a:effectLst>
                <a:latin typeface="Garamond" panose="02020404030301010803" pitchFamily="18" charset="0"/>
              </a:rPr>
              <a:t>2014)</a:t>
            </a:r>
          </a:p>
        </p:txBody>
      </p:sp>
      <p:sp>
        <p:nvSpPr>
          <p:cNvPr id="99336" name="ZoneTexte 6"/>
          <p:cNvSpPr txBox="1">
            <a:spLocks noChangeArrowheads="1"/>
          </p:cNvSpPr>
          <p:nvPr/>
        </p:nvSpPr>
        <p:spPr bwMode="auto">
          <a:xfrm>
            <a:off x="401638" y="2277505"/>
            <a:ext cx="8164512" cy="38164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alibri" panose="020F0502020204030204" pitchFamily="34" charset="0"/>
                <a:ea typeface="MS PGothic" panose="020B0600070205080204" pitchFamily="34" charset="-128"/>
              </a:defRPr>
            </a:lvl1pPr>
            <a:lvl2pPr marL="742950" indent="-285750">
              <a:defRPr sz="2400">
                <a:solidFill>
                  <a:schemeClr val="tx1"/>
                </a:solidFill>
                <a:latin typeface="Calibri" panose="020F0502020204030204" pitchFamily="34" charset="0"/>
                <a:ea typeface="MS PGothic" panose="020B0600070205080204" pitchFamily="34" charset="-128"/>
              </a:defRPr>
            </a:lvl2pPr>
            <a:lvl3pPr marL="1143000" indent="-228600">
              <a:defRPr sz="2400">
                <a:solidFill>
                  <a:schemeClr val="tx1"/>
                </a:solidFill>
                <a:latin typeface="Calibri" panose="020F0502020204030204" pitchFamily="34" charset="0"/>
                <a:ea typeface="MS PGothic" panose="020B0600070205080204" pitchFamily="34" charset="-128"/>
              </a:defRPr>
            </a:lvl3pPr>
            <a:lvl4pPr marL="1600200" indent="-228600">
              <a:defRPr sz="2400">
                <a:solidFill>
                  <a:schemeClr val="tx1"/>
                </a:solidFill>
                <a:latin typeface="Calibri" panose="020F0502020204030204" pitchFamily="34" charset="0"/>
                <a:ea typeface="MS PGothic" panose="020B0600070205080204" pitchFamily="34" charset="-128"/>
              </a:defRPr>
            </a:lvl4pPr>
            <a:lvl5pPr marL="2057400" indent="-22860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marL="342900" indent="-342900" algn="just" eaLnBrk="1" hangingPunct="1">
              <a:buFont typeface="Wingdings" panose="05000000000000000000" pitchFamily="2" charset="2"/>
              <a:buChar char="ü"/>
            </a:pPr>
            <a:r>
              <a:rPr lang="fr-BE" altLang="fr-FR" sz="2800" dirty="0" smtClean="0">
                <a:solidFill>
                  <a:srgbClr val="595959"/>
                </a:solidFill>
                <a:latin typeface="Garamond" panose="02020404030301010803" pitchFamily="18" charset="0"/>
              </a:rPr>
              <a:t>Les faits</a:t>
            </a:r>
          </a:p>
          <a:p>
            <a:pPr algn="just" eaLnBrk="1" hangingPunct="1"/>
            <a:endParaRPr lang="fr-BE" altLang="fr-FR" sz="2800" dirty="0" smtClean="0">
              <a:solidFill>
                <a:srgbClr val="595959"/>
              </a:solidFill>
              <a:latin typeface="Garamond" panose="02020404030301010803" pitchFamily="18" charset="0"/>
            </a:endParaRPr>
          </a:p>
          <a:p>
            <a:pPr marL="342900" indent="-342900" algn="just" eaLnBrk="1" hangingPunct="1">
              <a:buFont typeface="Wingdings" panose="05000000000000000000" pitchFamily="2" charset="2"/>
              <a:buChar char="ü"/>
            </a:pPr>
            <a:r>
              <a:rPr lang="fr-BE" altLang="fr-FR" sz="2800" dirty="0" smtClean="0">
                <a:solidFill>
                  <a:srgbClr val="595959"/>
                </a:solidFill>
                <a:latin typeface="Garamond" panose="02020404030301010803" pitchFamily="18" charset="0"/>
              </a:rPr>
              <a:t>Article 9 CEDH (+ article 14 CEDH)</a:t>
            </a:r>
          </a:p>
          <a:p>
            <a:pPr algn="just" eaLnBrk="1" hangingPunct="1"/>
            <a:endParaRPr lang="fr-BE" altLang="fr-FR" sz="2800" dirty="0" smtClean="0">
              <a:solidFill>
                <a:srgbClr val="595959"/>
              </a:solidFill>
              <a:latin typeface="Garamond" panose="02020404030301010803" pitchFamily="18" charset="0"/>
            </a:endParaRPr>
          </a:p>
          <a:p>
            <a:pPr marL="342900" indent="-342900" algn="just" eaLnBrk="1" hangingPunct="1">
              <a:buFont typeface="Wingdings" panose="05000000000000000000" pitchFamily="2" charset="2"/>
              <a:buChar char="ü"/>
            </a:pPr>
            <a:r>
              <a:rPr lang="fr-BE" altLang="fr-FR" sz="2800" b="1" dirty="0" smtClean="0">
                <a:solidFill>
                  <a:srgbClr val="595959"/>
                </a:solidFill>
                <a:latin typeface="Garamond" panose="02020404030301010803" pitchFamily="18" charset="0"/>
              </a:rPr>
              <a:t>Ingérence</a:t>
            </a:r>
          </a:p>
          <a:p>
            <a:pPr algn="just" eaLnBrk="1" hangingPunct="1"/>
            <a:endParaRPr lang="fr-BE" altLang="fr-FR" sz="3200" dirty="0" smtClean="0">
              <a:solidFill>
                <a:srgbClr val="595959"/>
              </a:solidFill>
              <a:latin typeface="Garamond" panose="02020404030301010803" pitchFamily="18" charset="0"/>
            </a:endParaRPr>
          </a:p>
          <a:p>
            <a:pPr marL="342900" indent="-342900" algn="just" eaLnBrk="1" hangingPunct="1">
              <a:buFont typeface="Wingdings" panose="05000000000000000000" pitchFamily="2" charset="2"/>
              <a:buChar char="ü"/>
            </a:pPr>
            <a:r>
              <a:rPr lang="fr-BE" altLang="fr-FR" sz="2800" b="1" dirty="0" smtClean="0">
                <a:solidFill>
                  <a:srgbClr val="595959"/>
                </a:solidFill>
                <a:latin typeface="Garamond" panose="02020404030301010803" pitchFamily="18" charset="0"/>
              </a:rPr>
              <a:t>Légalité</a:t>
            </a:r>
            <a:r>
              <a:rPr lang="fr-BE" altLang="fr-FR" sz="2800" dirty="0" smtClean="0">
                <a:solidFill>
                  <a:srgbClr val="595959"/>
                </a:solidFill>
                <a:latin typeface="Garamond" panose="02020404030301010803" pitchFamily="18" charset="0"/>
              </a:rPr>
              <a:t> : loi du 11 octobre 2010 interdisant la dissimulation du visage dans l’espace public</a:t>
            </a:r>
          </a:p>
          <a:p>
            <a:pPr algn="just" eaLnBrk="1" hangingPunct="1"/>
            <a:endParaRPr lang="fr-BE" altLang="fr-FR" sz="1400" dirty="0" smtClean="0">
              <a:solidFill>
                <a:srgbClr val="595959"/>
              </a:solidFill>
              <a:latin typeface="Garamond" panose="02020404030301010803" pitchFamily="18" charset="0"/>
            </a:endParaRPr>
          </a:p>
        </p:txBody>
      </p:sp>
    </p:spTree>
    <p:extLst>
      <p:ext uri="{BB962C8B-B14F-4D97-AF65-F5344CB8AC3E}">
        <p14:creationId xmlns:p14="http://schemas.microsoft.com/office/powerpoint/2010/main" val="150925877"/>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idx="4294967295"/>
          </p:nvPr>
        </p:nvSpPr>
        <p:spPr bwMode="auto">
          <a:xfrm>
            <a:off x="0" y="0"/>
            <a:ext cx="9144000" cy="1341438"/>
          </a:xfrm>
          <a:prstGeom prst="rect">
            <a:avLst/>
          </a:prstGeom>
          <a:gradFill rotWithShape="1">
            <a:gsLst>
              <a:gs pos="0">
                <a:schemeClr val="bg1"/>
              </a:gs>
              <a:gs pos="100000">
                <a:srgbClr val="69BE28">
                  <a:alpha val="85999"/>
                </a:srgbClr>
              </a:gs>
            </a:gsLst>
            <a:lin ang="0" scaled="1"/>
          </a:gradFill>
          <a:extLst>
            <a:ext uri="{91240B29-F687-4f45-9708-019B960494DF}">
              <a14:hiddenLine xmlns:a14="http://schemas.microsoft.com/office/drawing/2010/main" w="9525">
                <a:solidFill>
                  <a:srgbClr val="000000"/>
                </a:solidFill>
                <a:miter lim="800000"/>
                <a:headEnd/>
                <a:tailEnd/>
              </a14:hiddenLine>
            </a:ext>
          </a:extLst>
        </p:spPr>
        <p:txBody>
          <a:bodyPr/>
          <a:lstStyle/>
          <a:p>
            <a:pPr algn="r" eaLnBrk="1" hangingPunct="1">
              <a:lnSpc>
                <a:spcPct val="105000"/>
              </a:lnSpc>
            </a:pPr>
            <a:r>
              <a:rPr lang="fr-BE" altLang="fr-FR" sz="2800" dirty="0" smtClean="0">
                <a:solidFill>
                  <a:srgbClr val="5F5F5F"/>
                </a:solidFill>
                <a:latin typeface="Verdana" panose="020B0604030504040204" pitchFamily="34" charset="0"/>
              </a:rPr>
              <a:t/>
            </a:r>
            <a:br>
              <a:rPr lang="fr-BE" altLang="fr-FR" sz="2800" dirty="0" smtClean="0">
                <a:solidFill>
                  <a:srgbClr val="5F5F5F"/>
                </a:solidFill>
                <a:latin typeface="Verdana" panose="020B0604030504040204" pitchFamily="34" charset="0"/>
              </a:rPr>
            </a:br>
            <a:r>
              <a:rPr lang="fr-BE" altLang="en-US" sz="2800" b="1" dirty="0" smtClean="0">
                <a:solidFill>
                  <a:schemeClr val="tx1">
                    <a:lumMod val="65000"/>
                    <a:lumOff val="35000"/>
                  </a:schemeClr>
                </a:solidFill>
                <a:latin typeface="Garamond" panose="02020404030301010803" pitchFamily="18" charset="0"/>
              </a:rPr>
              <a:t>II. </a:t>
            </a:r>
            <a:r>
              <a:rPr lang="fr-BE" altLang="en-US" sz="2800" b="1" dirty="0">
                <a:solidFill>
                  <a:schemeClr val="tx1">
                    <a:lumMod val="65000"/>
                    <a:lumOff val="35000"/>
                  </a:schemeClr>
                </a:solidFill>
                <a:latin typeface="Garamond" panose="02020404030301010803" pitchFamily="18" charset="0"/>
              </a:rPr>
              <a:t>Port du voile intégral dans les lieux publics</a:t>
            </a:r>
            <a:endParaRPr lang="fr-BE" altLang="fr-FR" sz="2800" b="1" dirty="0" smtClean="0">
              <a:solidFill>
                <a:srgbClr val="595959"/>
              </a:solidFill>
              <a:latin typeface="Garamond" panose="02020404030301010803" pitchFamily="18" charset="0"/>
            </a:endParaRPr>
          </a:p>
        </p:txBody>
      </p:sp>
      <p:sp>
        <p:nvSpPr>
          <p:cNvPr id="5" name="ZoneTexte 4"/>
          <p:cNvSpPr txBox="1"/>
          <p:nvPr/>
        </p:nvSpPr>
        <p:spPr>
          <a:xfrm>
            <a:off x="401638" y="1591534"/>
            <a:ext cx="8164512" cy="461963"/>
          </a:xfrm>
          <a:prstGeom prst="rect">
            <a:avLst/>
          </a:prstGeom>
          <a:solidFill>
            <a:schemeClr val="accent6">
              <a:lumMod val="75000"/>
            </a:schemeClr>
          </a:solidFill>
        </p:spPr>
        <p:txBody>
          <a:bodyPr wrap="square">
            <a:spAutoFit/>
          </a:bodyPr>
          <a:lstStyle>
            <a:lvl1pPr>
              <a:defRPr sz="2400">
                <a:solidFill>
                  <a:schemeClr val="tx1"/>
                </a:solidFill>
                <a:latin typeface="Calibri" panose="020F0502020204030204" pitchFamily="34" charset="0"/>
                <a:ea typeface="MS PGothic" panose="020B0600070205080204" pitchFamily="34" charset="-128"/>
              </a:defRPr>
            </a:lvl1pPr>
            <a:lvl2pPr marL="742950" indent="-285750">
              <a:defRPr sz="2400">
                <a:solidFill>
                  <a:schemeClr val="tx1"/>
                </a:solidFill>
                <a:latin typeface="Calibri" panose="020F0502020204030204" pitchFamily="34" charset="0"/>
                <a:ea typeface="MS PGothic" panose="020B0600070205080204" pitchFamily="34" charset="-128"/>
              </a:defRPr>
            </a:lvl2pPr>
            <a:lvl3pPr marL="1143000" indent="-228600">
              <a:defRPr sz="2400">
                <a:solidFill>
                  <a:schemeClr val="tx1"/>
                </a:solidFill>
                <a:latin typeface="Calibri" panose="020F0502020204030204" pitchFamily="34" charset="0"/>
                <a:ea typeface="MS PGothic" panose="020B0600070205080204" pitchFamily="34" charset="-128"/>
              </a:defRPr>
            </a:lvl3pPr>
            <a:lvl4pPr marL="1600200" indent="-228600">
              <a:defRPr sz="2400">
                <a:solidFill>
                  <a:schemeClr val="tx1"/>
                </a:solidFill>
                <a:latin typeface="Calibri" panose="020F0502020204030204" pitchFamily="34" charset="0"/>
                <a:ea typeface="MS PGothic" panose="020B0600070205080204" pitchFamily="34" charset="-128"/>
              </a:defRPr>
            </a:lvl4pPr>
            <a:lvl5pPr marL="2057400" indent="-22860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ctr" eaLnBrk="1" hangingPunct="1">
              <a:defRPr/>
            </a:pPr>
            <a:r>
              <a:rPr lang="fr-FR" altLang="fr-FR" b="1" dirty="0">
                <a:solidFill>
                  <a:schemeClr val="bg1"/>
                </a:solidFill>
                <a:effectLst>
                  <a:outerShdw blurRad="38100" dist="38100" dir="2700000" algn="tl">
                    <a:srgbClr val="000000"/>
                  </a:outerShdw>
                </a:effectLst>
                <a:latin typeface="Garamond" panose="02020404030301010803" pitchFamily="18" charset="0"/>
              </a:rPr>
              <a:t>S.A.S c. </a:t>
            </a:r>
            <a:r>
              <a:rPr lang="fr-FR" altLang="fr-FR" b="1" dirty="0" smtClean="0">
                <a:solidFill>
                  <a:schemeClr val="bg1"/>
                </a:solidFill>
                <a:effectLst>
                  <a:outerShdw blurRad="38100" dist="38100" dir="2700000" algn="tl">
                    <a:srgbClr val="000000"/>
                  </a:outerShdw>
                </a:effectLst>
                <a:latin typeface="Garamond" panose="02020404030301010803" pitchFamily="18" charset="0"/>
              </a:rPr>
              <a:t>France (1er </a:t>
            </a:r>
            <a:r>
              <a:rPr lang="fr-FR" altLang="fr-FR" b="1" dirty="0">
                <a:solidFill>
                  <a:schemeClr val="bg1"/>
                </a:solidFill>
                <a:effectLst>
                  <a:outerShdw blurRad="38100" dist="38100" dir="2700000" algn="tl">
                    <a:srgbClr val="000000"/>
                  </a:outerShdw>
                </a:effectLst>
                <a:latin typeface="Garamond" panose="02020404030301010803" pitchFamily="18" charset="0"/>
              </a:rPr>
              <a:t>juillet </a:t>
            </a:r>
            <a:r>
              <a:rPr lang="fr-FR" altLang="fr-FR" b="1" dirty="0" smtClean="0">
                <a:solidFill>
                  <a:schemeClr val="bg1"/>
                </a:solidFill>
                <a:effectLst>
                  <a:outerShdw blurRad="38100" dist="38100" dir="2700000" algn="tl">
                    <a:srgbClr val="000000"/>
                  </a:outerShdw>
                </a:effectLst>
                <a:latin typeface="Garamond" panose="02020404030301010803" pitchFamily="18" charset="0"/>
              </a:rPr>
              <a:t>2014)</a:t>
            </a:r>
          </a:p>
        </p:txBody>
      </p:sp>
      <p:sp>
        <p:nvSpPr>
          <p:cNvPr id="99336" name="ZoneTexte 6"/>
          <p:cNvSpPr txBox="1">
            <a:spLocks noChangeArrowheads="1"/>
          </p:cNvSpPr>
          <p:nvPr/>
        </p:nvSpPr>
        <p:spPr bwMode="auto">
          <a:xfrm>
            <a:off x="401638" y="2277505"/>
            <a:ext cx="8164512" cy="41549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alibri" panose="020F0502020204030204" pitchFamily="34" charset="0"/>
                <a:ea typeface="MS PGothic" panose="020B0600070205080204" pitchFamily="34" charset="-128"/>
              </a:defRPr>
            </a:lvl1pPr>
            <a:lvl2pPr marL="742950" indent="-285750">
              <a:defRPr sz="2400">
                <a:solidFill>
                  <a:schemeClr val="tx1"/>
                </a:solidFill>
                <a:latin typeface="Calibri" panose="020F0502020204030204" pitchFamily="34" charset="0"/>
                <a:ea typeface="MS PGothic" panose="020B0600070205080204" pitchFamily="34" charset="-128"/>
              </a:defRPr>
            </a:lvl2pPr>
            <a:lvl3pPr marL="1143000" indent="-228600">
              <a:defRPr sz="2400">
                <a:solidFill>
                  <a:schemeClr val="tx1"/>
                </a:solidFill>
                <a:latin typeface="Calibri" panose="020F0502020204030204" pitchFamily="34" charset="0"/>
                <a:ea typeface="MS PGothic" panose="020B0600070205080204" pitchFamily="34" charset="-128"/>
              </a:defRPr>
            </a:lvl3pPr>
            <a:lvl4pPr marL="1600200" indent="-228600">
              <a:defRPr sz="2400">
                <a:solidFill>
                  <a:schemeClr val="tx1"/>
                </a:solidFill>
                <a:latin typeface="Calibri" panose="020F0502020204030204" pitchFamily="34" charset="0"/>
                <a:ea typeface="MS PGothic" panose="020B0600070205080204" pitchFamily="34" charset="-128"/>
              </a:defRPr>
            </a:lvl4pPr>
            <a:lvl5pPr marL="2057400" indent="-22860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marL="342900" indent="-342900" algn="just" eaLnBrk="1" hangingPunct="1">
              <a:buFont typeface="Wingdings" panose="05000000000000000000" pitchFamily="2" charset="2"/>
              <a:buChar char="ü"/>
            </a:pPr>
            <a:r>
              <a:rPr lang="fr-BE" altLang="fr-FR" sz="2800" b="1" dirty="0" smtClean="0">
                <a:solidFill>
                  <a:srgbClr val="595959"/>
                </a:solidFill>
                <a:latin typeface="Garamond" panose="02020404030301010803" pitchFamily="18" charset="0"/>
              </a:rPr>
              <a:t>Légitimité</a:t>
            </a:r>
            <a:r>
              <a:rPr lang="fr-BE" altLang="fr-FR" sz="2800" dirty="0" smtClean="0">
                <a:solidFill>
                  <a:srgbClr val="595959"/>
                </a:solidFill>
                <a:latin typeface="Garamond" panose="02020404030301010803" pitchFamily="18" charset="0"/>
              </a:rPr>
              <a:t> :</a:t>
            </a:r>
          </a:p>
          <a:p>
            <a:pPr algn="just" eaLnBrk="1" hangingPunct="1"/>
            <a:endParaRPr lang="fr-BE" altLang="fr-FR" sz="1400" dirty="0" smtClean="0">
              <a:solidFill>
                <a:srgbClr val="595959"/>
              </a:solidFill>
              <a:latin typeface="Garamond" panose="02020404030301010803" pitchFamily="18" charset="0"/>
            </a:endParaRPr>
          </a:p>
          <a:p>
            <a:pPr marL="1257300" lvl="1" indent="-514350" algn="just" eaLnBrk="1" hangingPunct="1">
              <a:buFont typeface="Courier New"/>
              <a:buChar char="o"/>
            </a:pPr>
            <a:r>
              <a:rPr lang="fr-BE" altLang="fr-FR" sz="2800" dirty="0" smtClean="0">
                <a:solidFill>
                  <a:srgbClr val="595959"/>
                </a:solidFill>
                <a:latin typeface="Garamond" panose="02020404030301010803" pitchFamily="18" charset="0"/>
              </a:rPr>
              <a:t>Sécurité publique</a:t>
            </a:r>
          </a:p>
          <a:p>
            <a:pPr lvl="1" indent="0" algn="just" eaLnBrk="1" hangingPunct="1"/>
            <a:endParaRPr lang="fr-BE" altLang="fr-FR" sz="1400" dirty="0" smtClean="0">
              <a:solidFill>
                <a:srgbClr val="595959"/>
              </a:solidFill>
              <a:latin typeface="Garamond" panose="02020404030301010803" pitchFamily="18" charset="0"/>
            </a:endParaRPr>
          </a:p>
          <a:p>
            <a:pPr marL="1257300" lvl="1" indent="-514350" algn="just" eaLnBrk="1" hangingPunct="1">
              <a:buFont typeface="Courier New"/>
              <a:buChar char="o"/>
            </a:pPr>
            <a:r>
              <a:rPr lang="fr-BE" altLang="fr-FR" sz="2800" dirty="0" smtClean="0">
                <a:solidFill>
                  <a:srgbClr val="595959"/>
                </a:solidFill>
                <a:latin typeface="Garamond" panose="02020404030301010803" pitchFamily="18" charset="0"/>
              </a:rPr>
              <a:t>Respect du socle minimal des valeurs d’une société démocratique et ouverte</a:t>
            </a:r>
          </a:p>
          <a:p>
            <a:pPr lvl="1" indent="0" algn="just" eaLnBrk="1" hangingPunct="1"/>
            <a:endParaRPr lang="fr-BE" altLang="fr-FR" sz="1400" dirty="0" smtClean="0">
              <a:solidFill>
                <a:srgbClr val="595959"/>
              </a:solidFill>
              <a:latin typeface="Garamond" panose="02020404030301010803" pitchFamily="18" charset="0"/>
            </a:endParaRPr>
          </a:p>
          <a:p>
            <a:pPr marL="1657350" lvl="2" indent="-514350" algn="just" eaLnBrk="1" hangingPunct="1">
              <a:buFont typeface="Wingdings" charset="2"/>
              <a:buChar char=""/>
            </a:pPr>
            <a:r>
              <a:rPr lang="fr-BE" altLang="fr-FR" dirty="0" smtClean="0">
                <a:solidFill>
                  <a:srgbClr val="595959"/>
                </a:solidFill>
                <a:latin typeface="Garamond" panose="02020404030301010803" pitchFamily="18" charset="0"/>
              </a:rPr>
              <a:t>Egalité des genres</a:t>
            </a:r>
          </a:p>
          <a:p>
            <a:pPr marL="1657350" lvl="2" indent="-514350" algn="just" eaLnBrk="1" hangingPunct="1">
              <a:buFont typeface="Wingdings" charset="2"/>
              <a:buChar char=""/>
            </a:pPr>
            <a:r>
              <a:rPr lang="fr-BE" altLang="fr-FR" dirty="0" smtClean="0">
                <a:solidFill>
                  <a:srgbClr val="595959"/>
                </a:solidFill>
                <a:latin typeface="Garamond" panose="02020404030301010803" pitchFamily="18" charset="0"/>
              </a:rPr>
              <a:t>Dignité des personnes</a:t>
            </a:r>
          </a:p>
          <a:p>
            <a:pPr marL="1657350" lvl="2" indent="-514350" algn="just" eaLnBrk="1" hangingPunct="1">
              <a:buFont typeface="Wingdings" charset="2"/>
              <a:buChar char=""/>
            </a:pPr>
            <a:r>
              <a:rPr lang="fr-BE" altLang="fr-FR" dirty="0" smtClean="0">
                <a:solidFill>
                  <a:srgbClr val="595959"/>
                </a:solidFill>
                <a:latin typeface="Garamond" panose="02020404030301010803" pitchFamily="18" charset="0"/>
              </a:rPr>
              <a:t>Exigences minimales de la vie en société (vivre ensemble)</a:t>
            </a:r>
          </a:p>
          <a:p>
            <a:pPr algn="just" eaLnBrk="1" hangingPunct="1"/>
            <a:endParaRPr lang="fr-BE" altLang="fr-FR" sz="1400" dirty="0" smtClean="0">
              <a:solidFill>
                <a:srgbClr val="595959"/>
              </a:solidFill>
              <a:latin typeface="Garamond" panose="02020404030301010803" pitchFamily="18" charset="0"/>
            </a:endParaRPr>
          </a:p>
        </p:txBody>
      </p:sp>
    </p:spTree>
    <p:extLst>
      <p:ext uri="{BB962C8B-B14F-4D97-AF65-F5344CB8AC3E}">
        <p14:creationId xmlns:p14="http://schemas.microsoft.com/office/powerpoint/2010/main" val="2528077936"/>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idx="4294967295"/>
          </p:nvPr>
        </p:nvSpPr>
        <p:spPr bwMode="auto">
          <a:xfrm>
            <a:off x="0" y="0"/>
            <a:ext cx="9144000" cy="1341438"/>
          </a:xfrm>
          <a:prstGeom prst="rect">
            <a:avLst/>
          </a:prstGeom>
          <a:gradFill rotWithShape="1">
            <a:gsLst>
              <a:gs pos="0">
                <a:schemeClr val="bg1"/>
              </a:gs>
              <a:gs pos="100000">
                <a:srgbClr val="69BE28">
                  <a:alpha val="85999"/>
                </a:srgbClr>
              </a:gs>
            </a:gsLst>
            <a:lin ang="0" scaled="1"/>
          </a:gradFill>
          <a:extLst>
            <a:ext uri="{91240B29-F687-4f45-9708-019B960494DF}">
              <a14:hiddenLine xmlns:a14="http://schemas.microsoft.com/office/drawing/2010/main" w="9525">
                <a:solidFill>
                  <a:srgbClr val="000000"/>
                </a:solidFill>
                <a:miter lim="800000"/>
                <a:headEnd/>
                <a:tailEnd/>
              </a14:hiddenLine>
            </a:ext>
          </a:extLst>
        </p:spPr>
        <p:txBody>
          <a:bodyPr/>
          <a:lstStyle/>
          <a:p>
            <a:pPr algn="r" eaLnBrk="1" hangingPunct="1">
              <a:lnSpc>
                <a:spcPct val="105000"/>
              </a:lnSpc>
            </a:pPr>
            <a:r>
              <a:rPr lang="fr-BE" altLang="fr-FR" sz="2800" dirty="0" smtClean="0">
                <a:solidFill>
                  <a:srgbClr val="5F5F5F"/>
                </a:solidFill>
                <a:latin typeface="Verdana" panose="020B0604030504040204" pitchFamily="34" charset="0"/>
              </a:rPr>
              <a:t/>
            </a:r>
            <a:br>
              <a:rPr lang="fr-BE" altLang="fr-FR" sz="2800" dirty="0" smtClean="0">
                <a:solidFill>
                  <a:srgbClr val="5F5F5F"/>
                </a:solidFill>
                <a:latin typeface="Verdana" panose="020B0604030504040204" pitchFamily="34" charset="0"/>
              </a:rPr>
            </a:br>
            <a:r>
              <a:rPr lang="fr-BE" altLang="en-US" sz="2800" b="1" dirty="0" smtClean="0">
                <a:solidFill>
                  <a:schemeClr val="tx1">
                    <a:lumMod val="65000"/>
                    <a:lumOff val="35000"/>
                  </a:schemeClr>
                </a:solidFill>
                <a:latin typeface="Garamond" panose="02020404030301010803" pitchFamily="18" charset="0"/>
              </a:rPr>
              <a:t>II. </a:t>
            </a:r>
            <a:r>
              <a:rPr lang="fr-BE" altLang="en-US" sz="2800" b="1" dirty="0">
                <a:solidFill>
                  <a:schemeClr val="tx1">
                    <a:lumMod val="65000"/>
                    <a:lumOff val="35000"/>
                  </a:schemeClr>
                </a:solidFill>
                <a:latin typeface="Garamond" panose="02020404030301010803" pitchFamily="18" charset="0"/>
              </a:rPr>
              <a:t>Port du voile intégral dans les lieux publics</a:t>
            </a:r>
            <a:endParaRPr lang="fr-BE" altLang="fr-FR" sz="2800" b="1" dirty="0" smtClean="0">
              <a:solidFill>
                <a:srgbClr val="595959"/>
              </a:solidFill>
              <a:latin typeface="Garamond" panose="02020404030301010803" pitchFamily="18" charset="0"/>
            </a:endParaRPr>
          </a:p>
        </p:txBody>
      </p:sp>
      <p:sp>
        <p:nvSpPr>
          <p:cNvPr id="5" name="ZoneTexte 4"/>
          <p:cNvSpPr txBox="1"/>
          <p:nvPr/>
        </p:nvSpPr>
        <p:spPr>
          <a:xfrm>
            <a:off x="401638" y="1591534"/>
            <a:ext cx="8164512" cy="461963"/>
          </a:xfrm>
          <a:prstGeom prst="rect">
            <a:avLst/>
          </a:prstGeom>
          <a:solidFill>
            <a:schemeClr val="accent6">
              <a:lumMod val="75000"/>
            </a:schemeClr>
          </a:solidFill>
        </p:spPr>
        <p:txBody>
          <a:bodyPr wrap="square">
            <a:spAutoFit/>
          </a:bodyPr>
          <a:lstStyle>
            <a:lvl1pPr>
              <a:defRPr sz="2400">
                <a:solidFill>
                  <a:schemeClr val="tx1"/>
                </a:solidFill>
                <a:latin typeface="Calibri" panose="020F0502020204030204" pitchFamily="34" charset="0"/>
                <a:ea typeface="MS PGothic" panose="020B0600070205080204" pitchFamily="34" charset="-128"/>
              </a:defRPr>
            </a:lvl1pPr>
            <a:lvl2pPr marL="742950" indent="-285750">
              <a:defRPr sz="2400">
                <a:solidFill>
                  <a:schemeClr val="tx1"/>
                </a:solidFill>
                <a:latin typeface="Calibri" panose="020F0502020204030204" pitchFamily="34" charset="0"/>
                <a:ea typeface="MS PGothic" panose="020B0600070205080204" pitchFamily="34" charset="-128"/>
              </a:defRPr>
            </a:lvl2pPr>
            <a:lvl3pPr marL="1143000" indent="-228600">
              <a:defRPr sz="2400">
                <a:solidFill>
                  <a:schemeClr val="tx1"/>
                </a:solidFill>
                <a:latin typeface="Calibri" panose="020F0502020204030204" pitchFamily="34" charset="0"/>
                <a:ea typeface="MS PGothic" panose="020B0600070205080204" pitchFamily="34" charset="-128"/>
              </a:defRPr>
            </a:lvl3pPr>
            <a:lvl4pPr marL="1600200" indent="-228600">
              <a:defRPr sz="2400">
                <a:solidFill>
                  <a:schemeClr val="tx1"/>
                </a:solidFill>
                <a:latin typeface="Calibri" panose="020F0502020204030204" pitchFamily="34" charset="0"/>
                <a:ea typeface="MS PGothic" panose="020B0600070205080204" pitchFamily="34" charset="-128"/>
              </a:defRPr>
            </a:lvl4pPr>
            <a:lvl5pPr marL="2057400" indent="-22860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ctr" eaLnBrk="1" hangingPunct="1">
              <a:defRPr/>
            </a:pPr>
            <a:r>
              <a:rPr lang="fr-FR" altLang="fr-FR" b="1" dirty="0">
                <a:solidFill>
                  <a:schemeClr val="bg1"/>
                </a:solidFill>
                <a:effectLst>
                  <a:outerShdw blurRad="38100" dist="38100" dir="2700000" algn="tl">
                    <a:srgbClr val="000000"/>
                  </a:outerShdw>
                </a:effectLst>
                <a:latin typeface="Garamond" panose="02020404030301010803" pitchFamily="18" charset="0"/>
              </a:rPr>
              <a:t>S.A.S c. </a:t>
            </a:r>
            <a:r>
              <a:rPr lang="fr-FR" altLang="fr-FR" b="1" dirty="0" smtClean="0">
                <a:solidFill>
                  <a:schemeClr val="bg1"/>
                </a:solidFill>
                <a:effectLst>
                  <a:outerShdw blurRad="38100" dist="38100" dir="2700000" algn="tl">
                    <a:srgbClr val="000000"/>
                  </a:outerShdw>
                </a:effectLst>
                <a:latin typeface="Garamond" panose="02020404030301010803" pitchFamily="18" charset="0"/>
              </a:rPr>
              <a:t>France (1er </a:t>
            </a:r>
            <a:r>
              <a:rPr lang="fr-FR" altLang="fr-FR" b="1" dirty="0">
                <a:solidFill>
                  <a:schemeClr val="bg1"/>
                </a:solidFill>
                <a:effectLst>
                  <a:outerShdw blurRad="38100" dist="38100" dir="2700000" algn="tl">
                    <a:srgbClr val="000000"/>
                  </a:outerShdw>
                </a:effectLst>
                <a:latin typeface="Garamond" panose="02020404030301010803" pitchFamily="18" charset="0"/>
              </a:rPr>
              <a:t>juillet </a:t>
            </a:r>
            <a:r>
              <a:rPr lang="fr-FR" altLang="fr-FR" b="1" dirty="0" smtClean="0">
                <a:solidFill>
                  <a:schemeClr val="bg1"/>
                </a:solidFill>
                <a:effectLst>
                  <a:outerShdw blurRad="38100" dist="38100" dir="2700000" algn="tl">
                    <a:srgbClr val="000000"/>
                  </a:outerShdw>
                </a:effectLst>
                <a:latin typeface="Garamond" panose="02020404030301010803" pitchFamily="18" charset="0"/>
              </a:rPr>
              <a:t>2014)</a:t>
            </a:r>
          </a:p>
        </p:txBody>
      </p:sp>
      <p:sp>
        <p:nvSpPr>
          <p:cNvPr id="99336" name="ZoneTexte 6"/>
          <p:cNvSpPr txBox="1">
            <a:spLocks noChangeArrowheads="1"/>
          </p:cNvSpPr>
          <p:nvPr/>
        </p:nvSpPr>
        <p:spPr bwMode="auto">
          <a:xfrm>
            <a:off x="401638" y="2277505"/>
            <a:ext cx="8164512" cy="41549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alibri" panose="020F0502020204030204" pitchFamily="34" charset="0"/>
                <a:ea typeface="MS PGothic" panose="020B0600070205080204" pitchFamily="34" charset="-128"/>
              </a:defRPr>
            </a:lvl1pPr>
            <a:lvl2pPr marL="742950" indent="-285750">
              <a:defRPr sz="2400">
                <a:solidFill>
                  <a:schemeClr val="tx1"/>
                </a:solidFill>
                <a:latin typeface="Calibri" panose="020F0502020204030204" pitchFamily="34" charset="0"/>
                <a:ea typeface="MS PGothic" panose="020B0600070205080204" pitchFamily="34" charset="-128"/>
              </a:defRPr>
            </a:lvl2pPr>
            <a:lvl3pPr marL="1143000" indent="-228600">
              <a:defRPr sz="2400">
                <a:solidFill>
                  <a:schemeClr val="tx1"/>
                </a:solidFill>
                <a:latin typeface="Calibri" panose="020F0502020204030204" pitchFamily="34" charset="0"/>
                <a:ea typeface="MS PGothic" panose="020B0600070205080204" pitchFamily="34" charset="-128"/>
              </a:defRPr>
            </a:lvl3pPr>
            <a:lvl4pPr marL="1600200" indent="-228600">
              <a:defRPr sz="2400">
                <a:solidFill>
                  <a:schemeClr val="tx1"/>
                </a:solidFill>
                <a:latin typeface="Calibri" panose="020F0502020204030204" pitchFamily="34" charset="0"/>
                <a:ea typeface="MS PGothic" panose="020B0600070205080204" pitchFamily="34" charset="-128"/>
              </a:defRPr>
            </a:lvl4pPr>
            <a:lvl5pPr marL="2057400" indent="-22860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marL="342900" indent="-342900" algn="just" eaLnBrk="1" hangingPunct="1">
              <a:buFont typeface="Wingdings" panose="05000000000000000000" pitchFamily="2" charset="2"/>
              <a:buChar char="ü"/>
            </a:pPr>
            <a:r>
              <a:rPr lang="fr-BE" altLang="fr-FR" sz="2800" b="1" dirty="0" smtClean="0">
                <a:solidFill>
                  <a:srgbClr val="595959"/>
                </a:solidFill>
                <a:latin typeface="Garamond" panose="02020404030301010803" pitchFamily="18" charset="0"/>
              </a:rPr>
              <a:t>Légitimité</a:t>
            </a:r>
            <a:r>
              <a:rPr lang="fr-BE" altLang="fr-FR" sz="2800" dirty="0" smtClean="0">
                <a:solidFill>
                  <a:srgbClr val="595959"/>
                </a:solidFill>
                <a:latin typeface="Garamond" panose="02020404030301010803" pitchFamily="18" charset="0"/>
              </a:rPr>
              <a:t> :</a:t>
            </a:r>
          </a:p>
          <a:p>
            <a:pPr algn="just" eaLnBrk="1" hangingPunct="1"/>
            <a:endParaRPr lang="fr-BE" altLang="fr-FR" sz="1400" dirty="0" smtClean="0">
              <a:solidFill>
                <a:srgbClr val="595959"/>
              </a:solidFill>
              <a:latin typeface="Garamond" panose="02020404030301010803" pitchFamily="18" charset="0"/>
            </a:endParaRPr>
          </a:p>
          <a:p>
            <a:pPr marL="1257300" lvl="1" indent="-514350" algn="just" eaLnBrk="1" hangingPunct="1">
              <a:buFont typeface="Courier New"/>
              <a:buChar char="o"/>
            </a:pPr>
            <a:r>
              <a:rPr lang="fr-BE" altLang="fr-FR" sz="2800" dirty="0" smtClean="0">
                <a:solidFill>
                  <a:srgbClr val="41A336"/>
                </a:solidFill>
                <a:latin typeface="Garamond" panose="02020404030301010803" pitchFamily="18" charset="0"/>
              </a:rPr>
              <a:t>Sécurité publique</a:t>
            </a:r>
          </a:p>
          <a:p>
            <a:pPr lvl="1" indent="0" algn="just" eaLnBrk="1" hangingPunct="1"/>
            <a:endParaRPr lang="fr-BE" altLang="fr-FR" sz="1400" dirty="0" smtClean="0">
              <a:solidFill>
                <a:srgbClr val="595959"/>
              </a:solidFill>
              <a:latin typeface="Garamond" panose="02020404030301010803" pitchFamily="18" charset="0"/>
            </a:endParaRPr>
          </a:p>
          <a:p>
            <a:pPr marL="1257300" lvl="1" indent="-514350" algn="just" eaLnBrk="1" hangingPunct="1">
              <a:buFont typeface="Courier New"/>
              <a:buChar char="o"/>
            </a:pPr>
            <a:r>
              <a:rPr lang="fr-BE" altLang="fr-FR" sz="2800" dirty="0" smtClean="0">
                <a:solidFill>
                  <a:srgbClr val="595959"/>
                </a:solidFill>
                <a:latin typeface="Garamond" panose="02020404030301010803" pitchFamily="18" charset="0"/>
              </a:rPr>
              <a:t>Respect du socle minimal des valeurs d’une société démocratique et ouverte</a:t>
            </a:r>
          </a:p>
          <a:p>
            <a:pPr lvl="1" indent="0" algn="just" eaLnBrk="1" hangingPunct="1"/>
            <a:endParaRPr lang="fr-BE" altLang="fr-FR" sz="1400" dirty="0" smtClean="0">
              <a:solidFill>
                <a:srgbClr val="595959"/>
              </a:solidFill>
              <a:latin typeface="Garamond" panose="02020404030301010803" pitchFamily="18" charset="0"/>
            </a:endParaRPr>
          </a:p>
          <a:p>
            <a:pPr marL="1657350" lvl="2" indent="-514350" algn="just" eaLnBrk="1" hangingPunct="1">
              <a:buFont typeface="Wingdings" charset="2"/>
              <a:buChar char=""/>
            </a:pPr>
            <a:r>
              <a:rPr lang="fr-BE" altLang="fr-FR" strike="sngStrike" dirty="0" smtClean="0">
                <a:solidFill>
                  <a:srgbClr val="FF0000"/>
                </a:solidFill>
                <a:latin typeface="Garamond" panose="02020404030301010803" pitchFamily="18" charset="0"/>
              </a:rPr>
              <a:t>Egalité des genres</a:t>
            </a:r>
          </a:p>
          <a:p>
            <a:pPr marL="1657350" lvl="2" indent="-514350" algn="just" eaLnBrk="1" hangingPunct="1">
              <a:buFont typeface="Wingdings" charset="2"/>
              <a:buChar char=""/>
            </a:pPr>
            <a:r>
              <a:rPr lang="fr-BE" altLang="fr-FR" strike="sngStrike" dirty="0" smtClean="0">
                <a:solidFill>
                  <a:srgbClr val="FF0000"/>
                </a:solidFill>
                <a:latin typeface="Garamond" panose="02020404030301010803" pitchFamily="18" charset="0"/>
              </a:rPr>
              <a:t>Dignité des personnes</a:t>
            </a:r>
          </a:p>
          <a:p>
            <a:pPr marL="1657350" lvl="2" indent="-514350" algn="just" eaLnBrk="1" hangingPunct="1">
              <a:buFont typeface="Wingdings" charset="2"/>
              <a:buChar char=""/>
            </a:pPr>
            <a:r>
              <a:rPr lang="fr-BE" altLang="fr-FR" dirty="0" smtClean="0">
                <a:solidFill>
                  <a:srgbClr val="41A336"/>
                </a:solidFill>
                <a:latin typeface="Garamond" panose="02020404030301010803" pitchFamily="18" charset="0"/>
              </a:rPr>
              <a:t>Exigences minimales de la vie en société (vivre ensemble) </a:t>
            </a:r>
            <a:r>
              <a:rPr lang="fr-BE" altLang="fr-FR" dirty="0" smtClean="0">
                <a:solidFill>
                  <a:srgbClr val="41A336"/>
                </a:solidFill>
                <a:latin typeface="Garamond" panose="02020404030301010803" pitchFamily="18" charset="0"/>
                <a:sym typeface="Wingdings"/>
              </a:rPr>
              <a:t> protection des droits et liberté d’autrui</a:t>
            </a:r>
            <a:endParaRPr lang="fr-BE" altLang="fr-FR" dirty="0" smtClean="0">
              <a:solidFill>
                <a:srgbClr val="41A336"/>
              </a:solidFill>
              <a:latin typeface="Garamond" panose="02020404030301010803" pitchFamily="18" charset="0"/>
            </a:endParaRPr>
          </a:p>
          <a:p>
            <a:pPr algn="just" eaLnBrk="1" hangingPunct="1"/>
            <a:endParaRPr lang="fr-BE" altLang="fr-FR" sz="1400" dirty="0" smtClean="0">
              <a:solidFill>
                <a:srgbClr val="595959"/>
              </a:solidFill>
              <a:latin typeface="Garamond" panose="02020404030301010803" pitchFamily="18" charset="0"/>
            </a:endParaRPr>
          </a:p>
        </p:txBody>
      </p:sp>
    </p:spTree>
    <p:extLst>
      <p:ext uri="{BB962C8B-B14F-4D97-AF65-F5344CB8AC3E}">
        <p14:creationId xmlns:p14="http://schemas.microsoft.com/office/powerpoint/2010/main" val="3476406483"/>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idx="4294967295"/>
          </p:nvPr>
        </p:nvSpPr>
        <p:spPr bwMode="auto">
          <a:xfrm>
            <a:off x="0" y="0"/>
            <a:ext cx="9144000" cy="1341438"/>
          </a:xfrm>
          <a:prstGeom prst="rect">
            <a:avLst/>
          </a:prstGeom>
          <a:gradFill rotWithShape="1">
            <a:gsLst>
              <a:gs pos="0">
                <a:schemeClr val="bg1"/>
              </a:gs>
              <a:gs pos="100000">
                <a:srgbClr val="69BE28">
                  <a:alpha val="85999"/>
                </a:srgbClr>
              </a:gs>
            </a:gsLst>
            <a:lin ang="0" scaled="1"/>
          </a:gradFill>
          <a:extLst>
            <a:ext uri="{91240B29-F687-4f45-9708-019B960494DF}">
              <a14:hiddenLine xmlns:a14="http://schemas.microsoft.com/office/drawing/2010/main" w="9525">
                <a:solidFill>
                  <a:srgbClr val="000000"/>
                </a:solidFill>
                <a:miter lim="800000"/>
                <a:headEnd/>
                <a:tailEnd/>
              </a14:hiddenLine>
            </a:ext>
          </a:extLst>
        </p:spPr>
        <p:txBody>
          <a:bodyPr/>
          <a:lstStyle/>
          <a:p>
            <a:pPr algn="r" eaLnBrk="1" hangingPunct="1">
              <a:lnSpc>
                <a:spcPct val="105000"/>
              </a:lnSpc>
            </a:pPr>
            <a:r>
              <a:rPr lang="fr-BE" altLang="fr-FR" sz="2800" dirty="0" smtClean="0">
                <a:solidFill>
                  <a:srgbClr val="5F5F5F"/>
                </a:solidFill>
                <a:latin typeface="Verdana" panose="020B0604030504040204" pitchFamily="34" charset="0"/>
              </a:rPr>
              <a:t/>
            </a:r>
            <a:br>
              <a:rPr lang="fr-BE" altLang="fr-FR" sz="2800" dirty="0" smtClean="0">
                <a:solidFill>
                  <a:srgbClr val="5F5F5F"/>
                </a:solidFill>
                <a:latin typeface="Verdana" panose="020B0604030504040204" pitchFamily="34" charset="0"/>
              </a:rPr>
            </a:br>
            <a:r>
              <a:rPr lang="fr-BE" altLang="en-US" sz="2800" b="1" dirty="0" smtClean="0">
                <a:solidFill>
                  <a:schemeClr val="tx1">
                    <a:lumMod val="65000"/>
                    <a:lumOff val="35000"/>
                  </a:schemeClr>
                </a:solidFill>
                <a:latin typeface="Garamond" panose="02020404030301010803" pitchFamily="18" charset="0"/>
              </a:rPr>
              <a:t>II. </a:t>
            </a:r>
            <a:r>
              <a:rPr lang="fr-BE" altLang="en-US" sz="2800" b="1" dirty="0">
                <a:solidFill>
                  <a:schemeClr val="tx1">
                    <a:lumMod val="65000"/>
                    <a:lumOff val="35000"/>
                  </a:schemeClr>
                </a:solidFill>
                <a:latin typeface="Garamond" panose="02020404030301010803" pitchFamily="18" charset="0"/>
              </a:rPr>
              <a:t>Port du voile intégral dans les lieux publics</a:t>
            </a:r>
            <a:endParaRPr lang="fr-BE" altLang="fr-FR" sz="2800" b="1" dirty="0" smtClean="0">
              <a:solidFill>
                <a:srgbClr val="595959"/>
              </a:solidFill>
              <a:latin typeface="Garamond" panose="02020404030301010803" pitchFamily="18" charset="0"/>
            </a:endParaRPr>
          </a:p>
        </p:txBody>
      </p:sp>
      <p:sp>
        <p:nvSpPr>
          <p:cNvPr id="5" name="ZoneTexte 4"/>
          <p:cNvSpPr txBox="1"/>
          <p:nvPr/>
        </p:nvSpPr>
        <p:spPr>
          <a:xfrm>
            <a:off x="401638" y="1591534"/>
            <a:ext cx="8164512" cy="461963"/>
          </a:xfrm>
          <a:prstGeom prst="rect">
            <a:avLst/>
          </a:prstGeom>
          <a:solidFill>
            <a:schemeClr val="accent6">
              <a:lumMod val="75000"/>
            </a:schemeClr>
          </a:solidFill>
        </p:spPr>
        <p:txBody>
          <a:bodyPr wrap="square">
            <a:spAutoFit/>
          </a:bodyPr>
          <a:lstStyle>
            <a:lvl1pPr>
              <a:defRPr sz="2400">
                <a:solidFill>
                  <a:schemeClr val="tx1"/>
                </a:solidFill>
                <a:latin typeface="Calibri" panose="020F0502020204030204" pitchFamily="34" charset="0"/>
                <a:ea typeface="MS PGothic" panose="020B0600070205080204" pitchFamily="34" charset="-128"/>
              </a:defRPr>
            </a:lvl1pPr>
            <a:lvl2pPr marL="742950" indent="-285750">
              <a:defRPr sz="2400">
                <a:solidFill>
                  <a:schemeClr val="tx1"/>
                </a:solidFill>
                <a:latin typeface="Calibri" panose="020F0502020204030204" pitchFamily="34" charset="0"/>
                <a:ea typeface="MS PGothic" panose="020B0600070205080204" pitchFamily="34" charset="-128"/>
              </a:defRPr>
            </a:lvl2pPr>
            <a:lvl3pPr marL="1143000" indent="-228600">
              <a:defRPr sz="2400">
                <a:solidFill>
                  <a:schemeClr val="tx1"/>
                </a:solidFill>
                <a:latin typeface="Calibri" panose="020F0502020204030204" pitchFamily="34" charset="0"/>
                <a:ea typeface="MS PGothic" panose="020B0600070205080204" pitchFamily="34" charset="-128"/>
              </a:defRPr>
            </a:lvl3pPr>
            <a:lvl4pPr marL="1600200" indent="-228600">
              <a:defRPr sz="2400">
                <a:solidFill>
                  <a:schemeClr val="tx1"/>
                </a:solidFill>
                <a:latin typeface="Calibri" panose="020F0502020204030204" pitchFamily="34" charset="0"/>
                <a:ea typeface="MS PGothic" panose="020B0600070205080204" pitchFamily="34" charset="-128"/>
              </a:defRPr>
            </a:lvl4pPr>
            <a:lvl5pPr marL="2057400" indent="-22860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ctr" eaLnBrk="1" hangingPunct="1">
              <a:defRPr/>
            </a:pPr>
            <a:r>
              <a:rPr lang="fr-FR" altLang="fr-FR" b="1" dirty="0">
                <a:solidFill>
                  <a:schemeClr val="bg1"/>
                </a:solidFill>
                <a:effectLst>
                  <a:outerShdw blurRad="38100" dist="38100" dir="2700000" algn="tl">
                    <a:srgbClr val="000000"/>
                  </a:outerShdw>
                </a:effectLst>
                <a:latin typeface="Garamond" panose="02020404030301010803" pitchFamily="18" charset="0"/>
              </a:rPr>
              <a:t>S.A.S c. </a:t>
            </a:r>
            <a:r>
              <a:rPr lang="fr-FR" altLang="fr-FR" b="1" dirty="0" smtClean="0">
                <a:solidFill>
                  <a:schemeClr val="bg1"/>
                </a:solidFill>
                <a:effectLst>
                  <a:outerShdw blurRad="38100" dist="38100" dir="2700000" algn="tl">
                    <a:srgbClr val="000000"/>
                  </a:outerShdw>
                </a:effectLst>
                <a:latin typeface="Garamond" panose="02020404030301010803" pitchFamily="18" charset="0"/>
              </a:rPr>
              <a:t>France (1er </a:t>
            </a:r>
            <a:r>
              <a:rPr lang="fr-FR" altLang="fr-FR" b="1" dirty="0">
                <a:solidFill>
                  <a:schemeClr val="bg1"/>
                </a:solidFill>
                <a:effectLst>
                  <a:outerShdw blurRad="38100" dist="38100" dir="2700000" algn="tl">
                    <a:srgbClr val="000000"/>
                  </a:outerShdw>
                </a:effectLst>
                <a:latin typeface="Garamond" panose="02020404030301010803" pitchFamily="18" charset="0"/>
              </a:rPr>
              <a:t>juillet </a:t>
            </a:r>
            <a:r>
              <a:rPr lang="fr-FR" altLang="fr-FR" b="1" dirty="0" smtClean="0">
                <a:solidFill>
                  <a:schemeClr val="bg1"/>
                </a:solidFill>
                <a:effectLst>
                  <a:outerShdw blurRad="38100" dist="38100" dir="2700000" algn="tl">
                    <a:srgbClr val="000000"/>
                  </a:outerShdw>
                </a:effectLst>
                <a:latin typeface="Garamond" panose="02020404030301010803" pitchFamily="18" charset="0"/>
              </a:rPr>
              <a:t>2014)</a:t>
            </a:r>
          </a:p>
        </p:txBody>
      </p:sp>
      <p:sp>
        <p:nvSpPr>
          <p:cNvPr id="99336" name="ZoneTexte 6"/>
          <p:cNvSpPr txBox="1">
            <a:spLocks noChangeArrowheads="1"/>
          </p:cNvSpPr>
          <p:nvPr/>
        </p:nvSpPr>
        <p:spPr bwMode="auto">
          <a:xfrm>
            <a:off x="401638" y="2263394"/>
            <a:ext cx="8164512" cy="45858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alibri" panose="020F0502020204030204" pitchFamily="34" charset="0"/>
                <a:ea typeface="MS PGothic" panose="020B0600070205080204" pitchFamily="34" charset="-128"/>
              </a:defRPr>
            </a:lvl1pPr>
            <a:lvl2pPr marL="742950" indent="-285750">
              <a:defRPr sz="2400">
                <a:solidFill>
                  <a:schemeClr val="tx1"/>
                </a:solidFill>
                <a:latin typeface="Calibri" panose="020F0502020204030204" pitchFamily="34" charset="0"/>
                <a:ea typeface="MS PGothic" panose="020B0600070205080204" pitchFamily="34" charset="-128"/>
              </a:defRPr>
            </a:lvl2pPr>
            <a:lvl3pPr marL="1143000" indent="-228600">
              <a:defRPr sz="2400">
                <a:solidFill>
                  <a:schemeClr val="tx1"/>
                </a:solidFill>
                <a:latin typeface="Calibri" panose="020F0502020204030204" pitchFamily="34" charset="0"/>
                <a:ea typeface="MS PGothic" panose="020B0600070205080204" pitchFamily="34" charset="-128"/>
              </a:defRPr>
            </a:lvl3pPr>
            <a:lvl4pPr marL="1600200" indent="-228600">
              <a:defRPr sz="2400">
                <a:solidFill>
                  <a:schemeClr val="tx1"/>
                </a:solidFill>
                <a:latin typeface="Calibri" panose="020F0502020204030204" pitchFamily="34" charset="0"/>
                <a:ea typeface="MS PGothic" panose="020B0600070205080204" pitchFamily="34" charset="-128"/>
              </a:defRPr>
            </a:lvl4pPr>
            <a:lvl5pPr marL="2057400" indent="-22860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marL="342900" indent="-342900" algn="just" eaLnBrk="1" hangingPunct="1">
              <a:buFont typeface="Wingdings" panose="05000000000000000000" pitchFamily="2" charset="2"/>
              <a:buChar char="ü"/>
            </a:pPr>
            <a:r>
              <a:rPr lang="fr-BE" altLang="fr-FR" sz="2800" b="1" dirty="0" smtClean="0">
                <a:solidFill>
                  <a:srgbClr val="595959"/>
                </a:solidFill>
                <a:latin typeface="Garamond" panose="02020404030301010803" pitchFamily="18" charset="0"/>
              </a:rPr>
              <a:t>Nécessité</a:t>
            </a:r>
            <a:r>
              <a:rPr lang="fr-BE" altLang="fr-FR" sz="2800" dirty="0" smtClean="0">
                <a:solidFill>
                  <a:srgbClr val="595959"/>
                </a:solidFill>
                <a:latin typeface="Garamond" panose="02020404030301010803" pitchFamily="18" charset="0"/>
              </a:rPr>
              <a:t> :</a:t>
            </a:r>
          </a:p>
          <a:p>
            <a:pPr algn="just" eaLnBrk="1" hangingPunct="1"/>
            <a:endParaRPr lang="fr-BE" altLang="fr-FR" sz="1400" dirty="0" smtClean="0">
              <a:solidFill>
                <a:srgbClr val="595959"/>
              </a:solidFill>
              <a:latin typeface="Garamond" panose="02020404030301010803" pitchFamily="18" charset="0"/>
            </a:endParaRPr>
          </a:p>
          <a:p>
            <a:pPr marL="1257300" lvl="1" indent="-514350" algn="just" eaLnBrk="1" hangingPunct="1">
              <a:buFont typeface="Courier New"/>
              <a:buChar char="o"/>
            </a:pPr>
            <a:r>
              <a:rPr lang="fr-BE" altLang="fr-FR" sz="2800" strike="sngStrike" dirty="0" smtClean="0">
                <a:solidFill>
                  <a:srgbClr val="FF0000"/>
                </a:solidFill>
                <a:latin typeface="Garamond" panose="02020404030301010803" pitchFamily="18" charset="0"/>
              </a:rPr>
              <a:t>Sécurité publique</a:t>
            </a:r>
          </a:p>
          <a:p>
            <a:pPr lvl="1" indent="0" algn="just" eaLnBrk="1" hangingPunct="1"/>
            <a:endParaRPr lang="fr-BE" altLang="fr-FR" sz="1400" dirty="0" smtClean="0">
              <a:solidFill>
                <a:srgbClr val="595959"/>
              </a:solidFill>
              <a:latin typeface="Garamond" panose="02020404030301010803" pitchFamily="18" charset="0"/>
            </a:endParaRPr>
          </a:p>
          <a:p>
            <a:pPr marL="1257300" lvl="1" indent="-514350" algn="just" eaLnBrk="1" hangingPunct="1">
              <a:buFont typeface="Courier New"/>
              <a:buChar char="o"/>
            </a:pPr>
            <a:r>
              <a:rPr lang="fr-BE" altLang="fr-FR" sz="2800" dirty="0" smtClean="0">
                <a:solidFill>
                  <a:srgbClr val="41A336"/>
                </a:solidFill>
                <a:latin typeface="Garamond" panose="02020404030301010803" pitchFamily="18" charset="0"/>
              </a:rPr>
              <a:t>Respect des exigences minimales de la vie en société (vivre ensemble)</a:t>
            </a:r>
          </a:p>
          <a:p>
            <a:pPr lvl="1" indent="0" algn="just" eaLnBrk="1" hangingPunct="1"/>
            <a:endParaRPr lang="fr-BE" altLang="fr-FR" sz="1400" dirty="0" smtClean="0">
              <a:solidFill>
                <a:srgbClr val="595959"/>
              </a:solidFill>
              <a:latin typeface="Garamond" panose="02020404030301010803" pitchFamily="18" charset="0"/>
            </a:endParaRPr>
          </a:p>
          <a:p>
            <a:pPr marL="1657350" lvl="2" indent="-514350" algn="just" eaLnBrk="1" hangingPunct="1">
              <a:buFont typeface="Wingdings" charset="2"/>
              <a:buChar char=""/>
            </a:pPr>
            <a:r>
              <a:rPr lang="fr-BE" altLang="fr-FR" dirty="0" smtClean="0">
                <a:solidFill>
                  <a:srgbClr val="595959"/>
                </a:solidFill>
                <a:latin typeface="Garamond" panose="02020404030301010803" pitchFamily="18" charset="0"/>
              </a:rPr>
              <a:t>Champ d’application matériel restreint de la loi</a:t>
            </a:r>
          </a:p>
          <a:p>
            <a:pPr lvl="2" indent="0" algn="just" eaLnBrk="1" hangingPunct="1"/>
            <a:endParaRPr lang="fr-BE" altLang="fr-FR" sz="1400" dirty="0" smtClean="0">
              <a:solidFill>
                <a:srgbClr val="595959"/>
              </a:solidFill>
              <a:latin typeface="Garamond" panose="02020404030301010803" pitchFamily="18" charset="0"/>
            </a:endParaRPr>
          </a:p>
          <a:p>
            <a:pPr marL="1657350" lvl="2" indent="-514350" algn="just" eaLnBrk="1" hangingPunct="1">
              <a:buFont typeface="Wingdings" charset="2"/>
              <a:buChar char=""/>
            </a:pPr>
            <a:r>
              <a:rPr lang="fr-BE" altLang="fr-FR" dirty="0" smtClean="0">
                <a:solidFill>
                  <a:srgbClr val="595959"/>
                </a:solidFill>
                <a:latin typeface="Garamond" panose="02020404030301010803" pitchFamily="18" charset="0"/>
              </a:rPr>
              <a:t>Légèreté des sanctions pénales</a:t>
            </a:r>
          </a:p>
          <a:p>
            <a:pPr lvl="2" indent="0" algn="just" eaLnBrk="1" hangingPunct="1"/>
            <a:endParaRPr lang="fr-BE" altLang="fr-FR" sz="1400" dirty="0" smtClean="0">
              <a:solidFill>
                <a:srgbClr val="595959"/>
              </a:solidFill>
              <a:latin typeface="Garamond" panose="02020404030301010803" pitchFamily="18" charset="0"/>
            </a:endParaRPr>
          </a:p>
          <a:p>
            <a:pPr marL="1657350" lvl="2" indent="-514350" algn="just" eaLnBrk="1" hangingPunct="1">
              <a:buFont typeface="Wingdings" charset="2"/>
              <a:buChar char=""/>
            </a:pPr>
            <a:r>
              <a:rPr lang="fr-BE" altLang="fr-FR" dirty="0" smtClean="0">
                <a:solidFill>
                  <a:srgbClr val="595959"/>
                </a:solidFill>
                <a:latin typeface="Garamond" panose="02020404030301010803" pitchFamily="18" charset="0"/>
              </a:rPr>
              <a:t>Marge nationale d’appréciation</a:t>
            </a:r>
          </a:p>
          <a:p>
            <a:pPr lvl="2" indent="0" algn="just" eaLnBrk="1" hangingPunct="1"/>
            <a:endParaRPr lang="fr-BE" altLang="fr-FR" dirty="0" smtClean="0">
              <a:solidFill>
                <a:srgbClr val="595959"/>
              </a:solidFill>
              <a:latin typeface="Garamond" panose="02020404030301010803" pitchFamily="18" charset="0"/>
            </a:endParaRPr>
          </a:p>
          <a:p>
            <a:pPr algn="just" eaLnBrk="1" hangingPunct="1"/>
            <a:endParaRPr lang="fr-BE" altLang="fr-FR" sz="1400" dirty="0" smtClean="0">
              <a:solidFill>
                <a:srgbClr val="595959"/>
              </a:solidFill>
              <a:latin typeface="Garamond" panose="02020404030301010803" pitchFamily="18" charset="0"/>
            </a:endParaRPr>
          </a:p>
        </p:txBody>
      </p:sp>
    </p:spTree>
    <p:extLst>
      <p:ext uri="{BB962C8B-B14F-4D97-AF65-F5344CB8AC3E}">
        <p14:creationId xmlns:p14="http://schemas.microsoft.com/office/powerpoint/2010/main" val="2398365085"/>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idx="4294967295"/>
          </p:nvPr>
        </p:nvSpPr>
        <p:spPr bwMode="auto">
          <a:xfrm>
            <a:off x="0" y="0"/>
            <a:ext cx="9144000" cy="1341438"/>
          </a:xfrm>
          <a:prstGeom prst="rect">
            <a:avLst/>
          </a:prstGeom>
          <a:gradFill rotWithShape="1">
            <a:gsLst>
              <a:gs pos="0">
                <a:schemeClr val="bg1"/>
              </a:gs>
              <a:gs pos="100000">
                <a:srgbClr val="69BE28">
                  <a:alpha val="85999"/>
                </a:srgbClr>
              </a:gs>
            </a:gsLst>
            <a:lin ang="0" scaled="1"/>
          </a:gradFill>
          <a:extLst>
            <a:ext uri="{91240B29-F687-4f45-9708-019B960494DF}">
              <a14:hiddenLine xmlns:a14="http://schemas.microsoft.com/office/drawing/2010/main" w="9525">
                <a:solidFill>
                  <a:srgbClr val="000000"/>
                </a:solidFill>
                <a:miter lim="800000"/>
                <a:headEnd/>
                <a:tailEnd/>
              </a14:hiddenLine>
            </a:ext>
          </a:extLst>
        </p:spPr>
        <p:txBody>
          <a:bodyPr/>
          <a:lstStyle/>
          <a:p>
            <a:pPr algn="r" eaLnBrk="1" hangingPunct="1">
              <a:lnSpc>
                <a:spcPct val="105000"/>
              </a:lnSpc>
            </a:pPr>
            <a:r>
              <a:rPr lang="fr-BE" altLang="fr-FR" sz="2800" dirty="0" smtClean="0">
                <a:solidFill>
                  <a:srgbClr val="5F5F5F"/>
                </a:solidFill>
                <a:latin typeface="Verdana" panose="020B0604030504040204" pitchFamily="34" charset="0"/>
              </a:rPr>
              <a:t/>
            </a:r>
            <a:br>
              <a:rPr lang="fr-BE" altLang="fr-FR" sz="2800" dirty="0" smtClean="0">
                <a:solidFill>
                  <a:srgbClr val="5F5F5F"/>
                </a:solidFill>
                <a:latin typeface="Verdana" panose="020B0604030504040204" pitchFamily="34" charset="0"/>
              </a:rPr>
            </a:br>
            <a:r>
              <a:rPr lang="fr-BE" altLang="en-US" sz="2800" b="1" dirty="0" smtClean="0">
                <a:solidFill>
                  <a:schemeClr val="tx1">
                    <a:lumMod val="65000"/>
                    <a:lumOff val="35000"/>
                  </a:schemeClr>
                </a:solidFill>
                <a:latin typeface="Garamond" panose="02020404030301010803" pitchFamily="18" charset="0"/>
              </a:rPr>
              <a:t>II. </a:t>
            </a:r>
            <a:r>
              <a:rPr lang="fr-BE" altLang="en-US" sz="2800" b="1" dirty="0">
                <a:solidFill>
                  <a:schemeClr val="tx1">
                    <a:lumMod val="65000"/>
                    <a:lumOff val="35000"/>
                  </a:schemeClr>
                </a:solidFill>
                <a:latin typeface="Garamond" panose="02020404030301010803" pitchFamily="18" charset="0"/>
              </a:rPr>
              <a:t>Port du voile intégral dans les lieux publics</a:t>
            </a:r>
            <a:endParaRPr lang="fr-BE" altLang="fr-FR" sz="2800" b="1" dirty="0" smtClean="0">
              <a:solidFill>
                <a:srgbClr val="595959"/>
              </a:solidFill>
              <a:latin typeface="Garamond" panose="02020404030301010803" pitchFamily="18" charset="0"/>
            </a:endParaRPr>
          </a:p>
        </p:txBody>
      </p:sp>
      <p:sp>
        <p:nvSpPr>
          <p:cNvPr id="5" name="ZoneTexte 4"/>
          <p:cNvSpPr txBox="1"/>
          <p:nvPr/>
        </p:nvSpPr>
        <p:spPr>
          <a:xfrm>
            <a:off x="401638" y="1591534"/>
            <a:ext cx="8164512" cy="461963"/>
          </a:xfrm>
          <a:prstGeom prst="rect">
            <a:avLst/>
          </a:prstGeom>
          <a:solidFill>
            <a:schemeClr val="accent6">
              <a:lumMod val="75000"/>
            </a:schemeClr>
          </a:solidFill>
        </p:spPr>
        <p:txBody>
          <a:bodyPr wrap="square">
            <a:spAutoFit/>
          </a:bodyPr>
          <a:lstStyle>
            <a:lvl1pPr>
              <a:defRPr sz="2400">
                <a:solidFill>
                  <a:schemeClr val="tx1"/>
                </a:solidFill>
                <a:latin typeface="Calibri" panose="020F0502020204030204" pitchFamily="34" charset="0"/>
                <a:ea typeface="MS PGothic" panose="020B0600070205080204" pitchFamily="34" charset="-128"/>
              </a:defRPr>
            </a:lvl1pPr>
            <a:lvl2pPr marL="742950" indent="-285750">
              <a:defRPr sz="2400">
                <a:solidFill>
                  <a:schemeClr val="tx1"/>
                </a:solidFill>
                <a:latin typeface="Calibri" panose="020F0502020204030204" pitchFamily="34" charset="0"/>
                <a:ea typeface="MS PGothic" panose="020B0600070205080204" pitchFamily="34" charset="-128"/>
              </a:defRPr>
            </a:lvl2pPr>
            <a:lvl3pPr marL="1143000" indent="-228600">
              <a:defRPr sz="2400">
                <a:solidFill>
                  <a:schemeClr val="tx1"/>
                </a:solidFill>
                <a:latin typeface="Calibri" panose="020F0502020204030204" pitchFamily="34" charset="0"/>
                <a:ea typeface="MS PGothic" panose="020B0600070205080204" pitchFamily="34" charset="-128"/>
              </a:defRPr>
            </a:lvl3pPr>
            <a:lvl4pPr marL="1600200" indent="-228600">
              <a:defRPr sz="2400">
                <a:solidFill>
                  <a:schemeClr val="tx1"/>
                </a:solidFill>
                <a:latin typeface="Calibri" panose="020F0502020204030204" pitchFamily="34" charset="0"/>
                <a:ea typeface="MS PGothic" panose="020B0600070205080204" pitchFamily="34" charset="-128"/>
              </a:defRPr>
            </a:lvl4pPr>
            <a:lvl5pPr marL="2057400" indent="-22860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ctr" eaLnBrk="1" hangingPunct="1">
              <a:defRPr/>
            </a:pPr>
            <a:r>
              <a:rPr lang="fr-FR" altLang="fr-FR" b="1" dirty="0">
                <a:solidFill>
                  <a:schemeClr val="bg1"/>
                </a:solidFill>
                <a:effectLst>
                  <a:outerShdw blurRad="38100" dist="38100" dir="2700000" algn="tl">
                    <a:srgbClr val="000000"/>
                  </a:outerShdw>
                </a:effectLst>
                <a:latin typeface="Garamond" panose="02020404030301010803" pitchFamily="18" charset="0"/>
              </a:rPr>
              <a:t>S.A.S c. </a:t>
            </a:r>
            <a:r>
              <a:rPr lang="fr-FR" altLang="fr-FR" b="1" dirty="0" smtClean="0">
                <a:solidFill>
                  <a:schemeClr val="bg1"/>
                </a:solidFill>
                <a:effectLst>
                  <a:outerShdw blurRad="38100" dist="38100" dir="2700000" algn="tl">
                    <a:srgbClr val="000000"/>
                  </a:outerShdw>
                </a:effectLst>
                <a:latin typeface="Garamond" panose="02020404030301010803" pitchFamily="18" charset="0"/>
              </a:rPr>
              <a:t>France (1er </a:t>
            </a:r>
            <a:r>
              <a:rPr lang="fr-FR" altLang="fr-FR" b="1" dirty="0">
                <a:solidFill>
                  <a:schemeClr val="bg1"/>
                </a:solidFill>
                <a:effectLst>
                  <a:outerShdw blurRad="38100" dist="38100" dir="2700000" algn="tl">
                    <a:srgbClr val="000000"/>
                  </a:outerShdw>
                </a:effectLst>
                <a:latin typeface="Garamond" panose="02020404030301010803" pitchFamily="18" charset="0"/>
              </a:rPr>
              <a:t>juillet </a:t>
            </a:r>
            <a:r>
              <a:rPr lang="fr-FR" altLang="fr-FR" b="1" dirty="0" smtClean="0">
                <a:solidFill>
                  <a:schemeClr val="bg1"/>
                </a:solidFill>
                <a:effectLst>
                  <a:outerShdw blurRad="38100" dist="38100" dir="2700000" algn="tl">
                    <a:srgbClr val="000000"/>
                  </a:outerShdw>
                </a:effectLst>
                <a:latin typeface="Garamond" panose="02020404030301010803" pitchFamily="18" charset="0"/>
              </a:rPr>
              <a:t>2014)</a:t>
            </a:r>
          </a:p>
        </p:txBody>
      </p:sp>
      <p:sp>
        <p:nvSpPr>
          <p:cNvPr id="99336" name="ZoneTexte 6"/>
          <p:cNvSpPr txBox="1">
            <a:spLocks noChangeArrowheads="1"/>
          </p:cNvSpPr>
          <p:nvPr/>
        </p:nvSpPr>
        <p:spPr bwMode="auto">
          <a:xfrm>
            <a:off x="401638" y="2263394"/>
            <a:ext cx="8164512" cy="42165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alibri" panose="020F0502020204030204" pitchFamily="34" charset="0"/>
                <a:ea typeface="MS PGothic" panose="020B0600070205080204" pitchFamily="34" charset="-128"/>
              </a:defRPr>
            </a:lvl1pPr>
            <a:lvl2pPr marL="742950" indent="-285750">
              <a:defRPr sz="2400">
                <a:solidFill>
                  <a:schemeClr val="tx1"/>
                </a:solidFill>
                <a:latin typeface="Calibri" panose="020F0502020204030204" pitchFamily="34" charset="0"/>
                <a:ea typeface="MS PGothic" panose="020B0600070205080204" pitchFamily="34" charset="-128"/>
              </a:defRPr>
            </a:lvl2pPr>
            <a:lvl3pPr marL="1143000" indent="-228600">
              <a:defRPr sz="2400">
                <a:solidFill>
                  <a:schemeClr val="tx1"/>
                </a:solidFill>
                <a:latin typeface="Calibri" panose="020F0502020204030204" pitchFamily="34" charset="0"/>
                <a:ea typeface="MS PGothic" panose="020B0600070205080204" pitchFamily="34" charset="-128"/>
              </a:defRPr>
            </a:lvl3pPr>
            <a:lvl4pPr marL="1600200" indent="-228600">
              <a:defRPr sz="2400">
                <a:solidFill>
                  <a:schemeClr val="tx1"/>
                </a:solidFill>
                <a:latin typeface="Calibri" panose="020F0502020204030204" pitchFamily="34" charset="0"/>
                <a:ea typeface="MS PGothic" panose="020B0600070205080204" pitchFamily="34" charset="-128"/>
              </a:defRPr>
            </a:lvl4pPr>
            <a:lvl5pPr marL="2057400" indent="-22860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marL="342900" indent="-342900" algn="just" eaLnBrk="1" hangingPunct="1">
              <a:buFont typeface="Wingdings" panose="05000000000000000000" pitchFamily="2" charset="2"/>
              <a:buChar char="ü"/>
            </a:pPr>
            <a:r>
              <a:rPr lang="fr-BE" altLang="fr-FR" sz="2800" b="1" dirty="0" smtClean="0">
                <a:solidFill>
                  <a:srgbClr val="595959"/>
                </a:solidFill>
                <a:latin typeface="Garamond" panose="02020404030301010803" pitchFamily="18" charset="0"/>
              </a:rPr>
              <a:t>Discrimination (indirecte) ?</a:t>
            </a:r>
          </a:p>
          <a:p>
            <a:pPr algn="just" eaLnBrk="1" hangingPunct="1"/>
            <a:endParaRPr lang="fr-BE" altLang="fr-FR" sz="1400" b="1" dirty="0" smtClean="0">
              <a:solidFill>
                <a:srgbClr val="595959"/>
              </a:solidFill>
              <a:latin typeface="Garamond" panose="02020404030301010803" pitchFamily="18" charset="0"/>
            </a:endParaRPr>
          </a:p>
          <a:p>
            <a:pPr marL="1200150" lvl="1" indent="-457200" algn="just" eaLnBrk="1" hangingPunct="1">
              <a:buFont typeface="Courier New"/>
              <a:buChar char="o"/>
            </a:pPr>
            <a:r>
              <a:rPr lang="fr-BE" altLang="fr-FR" sz="2800" dirty="0" smtClean="0">
                <a:solidFill>
                  <a:srgbClr val="595959"/>
                </a:solidFill>
                <a:latin typeface="Garamond" panose="02020404030301010803" pitchFamily="18" charset="0"/>
              </a:rPr>
              <a:t>Réaffirmation du principe</a:t>
            </a:r>
          </a:p>
          <a:p>
            <a:pPr lvl="1" indent="0" algn="just" eaLnBrk="1" hangingPunct="1"/>
            <a:endParaRPr lang="fr-BE" altLang="fr-FR" sz="1400" dirty="0" smtClean="0">
              <a:solidFill>
                <a:srgbClr val="595959"/>
              </a:solidFill>
              <a:latin typeface="Garamond" panose="02020404030301010803" pitchFamily="18" charset="0"/>
            </a:endParaRPr>
          </a:p>
          <a:p>
            <a:pPr lvl="1" indent="0" algn="just" eaLnBrk="1" hangingPunct="1"/>
            <a:r>
              <a:rPr lang="fr-BE" altLang="fr-FR" dirty="0">
                <a:solidFill>
                  <a:srgbClr val="595959"/>
                </a:solidFill>
                <a:latin typeface="Garamond" panose="02020404030301010803" pitchFamily="18" charset="0"/>
              </a:rPr>
              <a:t>« </a:t>
            </a:r>
            <a:r>
              <a:rPr lang="fr-BE" altLang="fr-FR" i="1" dirty="0">
                <a:solidFill>
                  <a:srgbClr val="595959"/>
                </a:solidFill>
                <a:latin typeface="Garamond" panose="02020404030301010803" pitchFamily="18" charset="0"/>
              </a:rPr>
              <a:t>la Cour rappelle qu’une politique ou une mesure générale qui ont des effets préjudiciables disproportionnés sur un groupe de personnes peuvent être considérées comme discriminatoires même si elles ne visent pas spécifiquement ce groupe et s’il n’y a pas d’intention discriminatoire</a:t>
            </a:r>
            <a:r>
              <a:rPr lang="fr-BE" altLang="fr-FR" sz="2800" dirty="0">
                <a:solidFill>
                  <a:srgbClr val="595959"/>
                </a:solidFill>
                <a:latin typeface="Garamond" panose="02020404030301010803" pitchFamily="18" charset="0"/>
              </a:rPr>
              <a:t> »</a:t>
            </a:r>
            <a:endParaRPr lang="fr-BE" altLang="fr-FR" sz="4000" dirty="0">
              <a:solidFill>
                <a:srgbClr val="595959"/>
              </a:solidFill>
              <a:latin typeface="Garamond" panose="02020404030301010803" pitchFamily="18" charset="0"/>
            </a:endParaRPr>
          </a:p>
          <a:p>
            <a:pPr lvl="1" indent="0" algn="just" eaLnBrk="1" hangingPunct="1"/>
            <a:endParaRPr lang="fr-BE" altLang="fr-FR" sz="1400" dirty="0" smtClean="0">
              <a:solidFill>
                <a:srgbClr val="595959"/>
              </a:solidFill>
              <a:latin typeface="Garamond" panose="02020404030301010803" pitchFamily="18" charset="0"/>
            </a:endParaRPr>
          </a:p>
          <a:p>
            <a:pPr marL="1200150" lvl="1" indent="-457200" algn="just" eaLnBrk="1" hangingPunct="1">
              <a:buFont typeface="Courier New"/>
              <a:buChar char="o"/>
            </a:pPr>
            <a:r>
              <a:rPr lang="fr-BE" altLang="fr-FR" sz="2800" dirty="0" smtClean="0">
                <a:solidFill>
                  <a:srgbClr val="595959"/>
                </a:solidFill>
                <a:latin typeface="Garamond" panose="02020404030301010803" pitchFamily="18" charset="0"/>
              </a:rPr>
              <a:t>En l’espèce : renvoi aux motifs relatifs à l’article 9 CEDH.</a:t>
            </a:r>
          </a:p>
          <a:p>
            <a:pPr algn="just" eaLnBrk="1" hangingPunct="1"/>
            <a:endParaRPr lang="fr-BE" altLang="fr-FR" sz="1400" dirty="0" smtClean="0">
              <a:solidFill>
                <a:srgbClr val="595959"/>
              </a:solidFill>
              <a:latin typeface="Garamond" panose="02020404030301010803" pitchFamily="18" charset="0"/>
            </a:endParaRPr>
          </a:p>
        </p:txBody>
      </p:sp>
    </p:spTree>
    <p:extLst>
      <p:ext uri="{BB962C8B-B14F-4D97-AF65-F5344CB8AC3E}">
        <p14:creationId xmlns:p14="http://schemas.microsoft.com/office/powerpoint/2010/main" val="2068828565"/>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re 1"/>
          <p:cNvSpPr>
            <a:spLocks noGrp="1"/>
          </p:cNvSpPr>
          <p:nvPr>
            <p:ph type="ctrTitle"/>
          </p:nvPr>
        </p:nvSpPr>
        <p:spPr bwMode="auto">
          <a:xfrm>
            <a:off x="129540" y="767621"/>
            <a:ext cx="8869998" cy="4424291"/>
          </a:xfrm>
          <a:extLst/>
        </p:spPr>
        <p:txBody>
          <a:bodyPr vert="horz" wrap="square" lIns="91440" tIns="45720" rIns="91440" bIns="45720" numCol="1" compatLnSpc="1">
            <a:prstTxWarp prst="textNoShape">
              <a:avLst/>
            </a:prstTxWarp>
          </a:bodyPr>
          <a:lstStyle/>
          <a:p>
            <a:pPr>
              <a:defRPr/>
            </a:pPr>
            <a:r>
              <a:rPr lang="fr-BE" sz="3600" b="1" dirty="0" smtClean="0">
                <a:latin typeface="Garamond" charset="0"/>
                <a:ea typeface="ＭＳ Ｐゴシック" charset="0"/>
                <a:cs typeface="Verdana" charset="0"/>
              </a:rPr>
              <a:t>II. </a:t>
            </a:r>
            <a:r>
              <a:rPr lang="fr-BE" sz="3600" b="1" dirty="0">
                <a:latin typeface="Garamond" charset="0"/>
                <a:ea typeface="ＭＳ Ｐゴシック" charset="0"/>
                <a:cs typeface="Verdana" charset="0"/>
              </a:rPr>
              <a:t>P</a:t>
            </a:r>
            <a:r>
              <a:rPr lang="fr-BE" sz="3600" b="1" dirty="0" smtClean="0">
                <a:latin typeface="Garamond" charset="0"/>
                <a:ea typeface="ＭＳ Ｐゴシック" charset="0"/>
                <a:cs typeface="Verdana" charset="0"/>
              </a:rPr>
              <a:t>ort du voile intégral </a:t>
            </a:r>
            <a:br>
              <a:rPr lang="fr-BE" sz="3600" b="1" dirty="0" smtClean="0">
                <a:latin typeface="Garamond" charset="0"/>
                <a:ea typeface="ＭＳ Ｐゴシック" charset="0"/>
                <a:cs typeface="Verdana" charset="0"/>
              </a:rPr>
            </a:br>
            <a:r>
              <a:rPr lang="fr-BE" sz="3600" b="1" dirty="0" smtClean="0">
                <a:latin typeface="Garamond" charset="0"/>
                <a:ea typeface="ＭＳ Ｐゴシック" charset="0"/>
                <a:cs typeface="Verdana" charset="0"/>
              </a:rPr>
              <a:t>dans les lieux publics</a:t>
            </a:r>
            <a:br>
              <a:rPr lang="fr-BE" sz="3600" b="1" dirty="0" smtClean="0">
                <a:latin typeface="Garamond" charset="0"/>
                <a:ea typeface="ＭＳ Ｐゴシック" charset="0"/>
                <a:cs typeface="Verdana" charset="0"/>
              </a:rPr>
            </a:br>
            <a:r>
              <a:rPr lang="fr-BE" sz="3600" b="1" dirty="0" smtClean="0">
                <a:latin typeface="Garamond" charset="0"/>
                <a:ea typeface="ＭＳ Ｐゴシック" charset="0"/>
                <a:cs typeface="Verdana" charset="0"/>
              </a:rPr>
              <a:t/>
            </a:r>
            <a:br>
              <a:rPr lang="fr-BE" sz="3600" b="1" dirty="0" smtClean="0">
                <a:latin typeface="Garamond" charset="0"/>
                <a:ea typeface="ＭＳ Ｐゴシック" charset="0"/>
                <a:cs typeface="Verdana" charset="0"/>
              </a:rPr>
            </a:br>
            <a:r>
              <a:rPr lang="fr-BE" sz="3600" b="1" dirty="0" smtClean="0">
                <a:latin typeface="Garamond" charset="0"/>
                <a:ea typeface="ＭＳ Ｐゴシック" charset="0"/>
                <a:cs typeface="Verdana" charset="0"/>
              </a:rPr>
              <a:t/>
            </a:r>
            <a:br>
              <a:rPr lang="fr-BE" sz="3600" b="1" dirty="0" smtClean="0">
                <a:latin typeface="Garamond" charset="0"/>
                <a:ea typeface="ＭＳ Ｐゴシック" charset="0"/>
                <a:cs typeface="Verdana" charset="0"/>
              </a:rPr>
            </a:br>
            <a:r>
              <a:rPr lang="fr-BE" sz="3200" b="1" dirty="0" smtClean="0">
                <a:latin typeface="Garamond" charset="0"/>
                <a:ea typeface="ＭＳ Ｐゴシック" charset="0"/>
                <a:cs typeface="Verdana" charset="0"/>
              </a:rPr>
              <a:t>A. </a:t>
            </a:r>
            <a:r>
              <a:rPr lang="fr-BE" sz="3200" b="1" cap="all" dirty="0" smtClean="0">
                <a:latin typeface="Garamond" charset="0"/>
                <a:ea typeface="ＭＳ Ｐゴシック" charset="0"/>
                <a:cs typeface="Verdana" charset="0"/>
              </a:rPr>
              <a:t>à</a:t>
            </a:r>
            <a:r>
              <a:rPr lang="fr-BE" sz="3200" b="1" dirty="0" smtClean="0">
                <a:latin typeface="Garamond" charset="0"/>
                <a:ea typeface="ＭＳ Ｐゴシック" charset="0"/>
                <a:cs typeface="Verdana" charset="0"/>
              </a:rPr>
              <a:t> Strasbourg</a:t>
            </a:r>
            <a:r>
              <a:rPr lang="fr-BE" sz="3200" dirty="0" smtClean="0">
                <a:latin typeface="Garamond" charset="0"/>
                <a:ea typeface="ＭＳ Ｐゴシック" charset="0"/>
                <a:cs typeface="Verdana" charset="0"/>
              </a:rPr>
              <a:t/>
            </a:r>
            <a:br>
              <a:rPr lang="fr-BE" sz="3200" dirty="0" smtClean="0">
                <a:latin typeface="Garamond" charset="0"/>
                <a:ea typeface="ＭＳ Ｐゴシック" charset="0"/>
                <a:cs typeface="Verdana" charset="0"/>
              </a:rPr>
            </a:br>
            <a:r>
              <a:rPr lang="fr-BE" sz="3200" dirty="0" smtClean="0">
                <a:solidFill>
                  <a:schemeClr val="bg1">
                    <a:alpha val="60000"/>
                  </a:schemeClr>
                </a:solidFill>
                <a:latin typeface="Garamond" charset="0"/>
                <a:ea typeface="ＭＳ Ｐゴシック" charset="0"/>
                <a:cs typeface="Verdana" charset="0"/>
              </a:rPr>
              <a:t>B. </a:t>
            </a:r>
            <a:r>
              <a:rPr lang="fr-BE" sz="3200" cap="all" dirty="0" smtClean="0">
                <a:solidFill>
                  <a:schemeClr val="bg1">
                    <a:alpha val="60000"/>
                  </a:schemeClr>
                </a:solidFill>
                <a:latin typeface="Garamond" charset="0"/>
                <a:ea typeface="ＭＳ Ｐゴシック" charset="0"/>
                <a:cs typeface="Verdana" charset="0"/>
              </a:rPr>
              <a:t>à</a:t>
            </a:r>
            <a:r>
              <a:rPr lang="fr-BE" sz="3200" dirty="0" smtClean="0">
                <a:solidFill>
                  <a:schemeClr val="bg1">
                    <a:alpha val="60000"/>
                  </a:schemeClr>
                </a:solidFill>
                <a:latin typeface="Garamond" charset="0"/>
                <a:ea typeface="ＭＳ Ｐゴシック" charset="0"/>
                <a:cs typeface="Verdana" charset="0"/>
              </a:rPr>
              <a:t> Bruxelles</a:t>
            </a:r>
            <a:br>
              <a:rPr lang="fr-BE" sz="3200" dirty="0" smtClean="0">
                <a:solidFill>
                  <a:schemeClr val="bg1">
                    <a:alpha val="60000"/>
                  </a:schemeClr>
                </a:solidFill>
                <a:latin typeface="Garamond" charset="0"/>
                <a:ea typeface="ＭＳ Ｐゴシック" charset="0"/>
                <a:cs typeface="Verdana" charset="0"/>
              </a:rPr>
            </a:br>
            <a:r>
              <a:rPr lang="fr-BE" sz="3200" dirty="0" smtClean="0">
                <a:solidFill>
                  <a:schemeClr val="bg1">
                    <a:alpha val="60000"/>
                  </a:schemeClr>
                </a:solidFill>
                <a:latin typeface="Garamond" charset="0"/>
                <a:ea typeface="ＭＳ Ｐゴシック" charset="0"/>
                <a:cs typeface="Verdana" charset="0"/>
              </a:rPr>
              <a:t>C. Commentaires</a:t>
            </a:r>
            <a:endParaRPr lang="fr-FR" sz="4000" dirty="0">
              <a:solidFill>
                <a:schemeClr val="bg1">
                  <a:alpha val="60000"/>
                </a:schemeClr>
              </a:solidFill>
              <a:latin typeface="Garamond" charset="0"/>
              <a:ea typeface="ＭＳ Ｐゴシック" charset="0"/>
              <a:cs typeface="Verdana" charset="0"/>
            </a:endParaRPr>
          </a:p>
        </p:txBody>
      </p:sp>
      <p:pic>
        <p:nvPicPr>
          <p:cNvPr id="3" name="Image 2"/>
          <p:cNvPicPr>
            <a:picLocks noChangeAspect="1"/>
          </p:cNvPicPr>
          <p:nvPr/>
        </p:nvPicPr>
        <p:blipFill>
          <a:blip r:embed="rId2">
            <a:lum bright="70000" contrast="-71000"/>
            <a:extLst>
              <a:ext uri="{28A0092B-C50C-407E-A947-70E740481C1C}">
                <a14:useLocalDpi xmlns:a14="http://schemas.microsoft.com/office/drawing/2010/main" val="0"/>
              </a:ext>
            </a:extLst>
          </a:blip>
          <a:stretch>
            <a:fillRect/>
          </a:stretch>
        </p:blipFill>
        <p:spPr>
          <a:xfrm>
            <a:off x="1007654" y="3652603"/>
            <a:ext cx="4013926" cy="609414"/>
          </a:xfrm>
          <a:prstGeom prst="rect">
            <a:avLst/>
          </a:prstGeom>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re 1"/>
          <p:cNvSpPr>
            <a:spLocks noGrp="1"/>
          </p:cNvSpPr>
          <p:nvPr>
            <p:ph type="ctrTitle"/>
          </p:nvPr>
        </p:nvSpPr>
        <p:spPr bwMode="auto">
          <a:xfrm>
            <a:off x="129540" y="767621"/>
            <a:ext cx="8869998" cy="4424291"/>
          </a:xfrm>
          <a:extLst/>
        </p:spPr>
        <p:txBody>
          <a:bodyPr vert="horz" wrap="square" lIns="91440" tIns="45720" rIns="91440" bIns="45720" numCol="1" compatLnSpc="1">
            <a:prstTxWarp prst="textNoShape">
              <a:avLst/>
            </a:prstTxWarp>
          </a:bodyPr>
          <a:lstStyle/>
          <a:p>
            <a:pPr>
              <a:defRPr/>
            </a:pPr>
            <a:r>
              <a:rPr lang="fr-BE" sz="3600" b="1" dirty="0" smtClean="0">
                <a:latin typeface="Garamond" charset="0"/>
                <a:ea typeface="ＭＳ Ｐゴシック" charset="0"/>
                <a:cs typeface="Verdana" charset="0"/>
              </a:rPr>
              <a:t>II. </a:t>
            </a:r>
            <a:r>
              <a:rPr lang="fr-BE" sz="3600" b="1" dirty="0">
                <a:latin typeface="Garamond" charset="0"/>
                <a:ea typeface="ＭＳ Ｐゴシック" charset="0"/>
                <a:cs typeface="Verdana" charset="0"/>
              </a:rPr>
              <a:t>P</a:t>
            </a:r>
            <a:r>
              <a:rPr lang="fr-BE" sz="3600" b="1" dirty="0" smtClean="0">
                <a:latin typeface="Garamond" charset="0"/>
                <a:ea typeface="ＭＳ Ｐゴシック" charset="0"/>
                <a:cs typeface="Verdana" charset="0"/>
              </a:rPr>
              <a:t>ort du voile intégral </a:t>
            </a:r>
            <a:br>
              <a:rPr lang="fr-BE" sz="3600" b="1" dirty="0" smtClean="0">
                <a:latin typeface="Garamond" charset="0"/>
                <a:ea typeface="ＭＳ Ｐゴシック" charset="0"/>
                <a:cs typeface="Verdana" charset="0"/>
              </a:rPr>
            </a:br>
            <a:r>
              <a:rPr lang="fr-BE" sz="3600" b="1" dirty="0" smtClean="0">
                <a:latin typeface="Garamond" charset="0"/>
                <a:ea typeface="ＭＳ Ｐゴシック" charset="0"/>
                <a:cs typeface="Verdana" charset="0"/>
              </a:rPr>
              <a:t>dans les lieux publics</a:t>
            </a:r>
            <a:br>
              <a:rPr lang="fr-BE" sz="3600" b="1" dirty="0" smtClean="0">
                <a:latin typeface="Garamond" charset="0"/>
                <a:ea typeface="ＭＳ Ｐゴシック" charset="0"/>
                <a:cs typeface="Verdana" charset="0"/>
              </a:rPr>
            </a:br>
            <a:r>
              <a:rPr lang="fr-BE" sz="3600" b="1" dirty="0" smtClean="0">
                <a:latin typeface="Garamond" charset="0"/>
                <a:ea typeface="ＭＳ Ｐゴシック" charset="0"/>
                <a:cs typeface="Verdana" charset="0"/>
              </a:rPr>
              <a:t/>
            </a:r>
            <a:br>
              <a:rPr lang="fr-BE" sz="3600" b="1" dirty="0" smtClean="0">
                <a:latin typeface="Garamond" charset="0"/>
                <a:ea typeface="ＭＳ Ｐゴシック" charset="0"/>
                <a:cs typeface="Verdana" charset="0"/>
              </a:rPr>
            </a:br>
            <a:r>
              <a:rPr lang="fr-BE" sz="3600" b="1" dirty="0" smtClean="0">
                <a:latin typeface="Garamond" charset="0"/>
                <a:ea typeface="ＭＳ Ｐゴシック" charset="0"/>
                <a:cs typeface="Verdana" charset="0"/>
              </a:rPr>
              <a:t/>
            </a:r>
            <a:br>
              <a:rPr lang="fr-BE" sz="3600" b="1" dirty="0" smtClean="0">
                <a:latin typeface="Garamond" charset="0"/>
                <a:ea typeface="ＭＳ Ｐゴシック" charset="0"/>
                <a:cs typeface="Verdana" charset="0"/>
              </a:rPr>
            </a:br>
            <a:r>
              <a:rPr lang="fr-BE" sz="3200" dirty="0" smtClean="0">
                <a:solidFill>
                  <a:schemeClr val="bg1">
                    <a:alpha val="60000"/>
                  </a:schemeClr>
                </a:solidFill>
                <a:latin typeface="Garamond" charset="0"/>
                <a:ea typeface="ＭＳ Ｐゴシック" charset="0"/>
                <a:cs typeface="Verdana" charset="0"/>
              </a:rPr>
              <a:t>A. </a:t>
            </a:r>
            <a:r>
              <a:rPr lang="fr-BE" sz="3200" cap="all" dirty="0" smtClean="0">
                <a:solidFill>
                  <a:schemeClr val="bg1">
                    <a:alpha val="60000"/>
                  </a:schemeClr>
                </a:solidFill>
                <a:latin typeface="Garamond" charset="0"/>
                <a:ea typeface="ＭＳ Ｐゴシック" charset="0"/>
                <a:cs typeface="Verdana" charset="0"/>
              </a:rPr>
              <a:t>à</a:t>
            </a:r>
            <a:r>
              <a:rPr lang="fr-BE" sz="3200" dirty="0" smtClean="0">
                <a:solidFill>
                  <a:schemeClr val="bg1">
                    <a:alpha val="60000"/>
                  </a:schemeClr>
                </a:solidFill>
                <a:latin typeface="Garamond" charset="0"/>
                <a:ea typeface="ＭＳ Ｐゴシック" charset="0"/>
                <a:cs typeface="Verdana" charset="0"/>
              </a:rPr>
              <a:t> Strasbourg</a:t>
            </a:r>
            <a:r>
              <a:rPr lang="fr-BE" sz="3200" dirty="0" smtClean="0">
                <a:latin typeface="Garamond" charset="0"/>
                <a:ea typeface="ＭＳ Ｐゴシック" charset="0"/>
                <a:cs typeface="Verdana" charset="0"/>
              </a:rPr>
              <a:t/>
            </a:r>
            <a:br>
              <a:rPr lang="fr-BE" sz="3200" dirty="0" smtClean="0">
                <a:latin typeface="Garamond" charset="0"/>
                <a:ea typeface="ＭＳ Ｐゴシック" charset="0"/>
                <a:cs typeface="Verdana" charset="0"/>
              </a:rPr>
            </a:br>
            <a:r>
              <a:rPr lang="fr-BE" sz="3200" b="1" dirty="0" smtClean="0">
                <a:latin typeface="Garamond" charset="0"/>
                <a:ea typeface="ＭＳ Ｐゴシック" charset="0"/>
                <a:cs typeface="Verdana" charset="0"/>
              </a:rPr>
              <a:t>B. </a:t>
            </a:r>
            <a:r>
              <a:rPr lang="fr-BE" sz="3200" b="1" cap="all" dirty="0" smtClean="0">
                <a:latin typeface="Garamond" charset="0"/>
                <a:ea typeface="ＭＳ Ｐゴシック" charset="0"/>
                <a:cs typeface="Verdana" charset="0"/>
              </a:rPr>
              <a:t>à</a:t>
            </a:r>
            <a:r>
              <a:rPr lang="fr-BE" sz="3200" b="1" dirty="0" smtClean="0">
                <a:latin typeface="Garamond" charset="0"/>
                <a:ea typeface="ＭＳ Ｐゴシック" charset="0"/>
                <a:cs typeface="Verdana" charset="0"/>
              </a:rPr>
              <a:t> Bruxelles</a:t>
            </a:r>
            <a:r>
              <a:rPr lang="fr-BE" sz="3200" dirty="0" smtClean="0">
                <a:solidFill>
                  <a:schemeClr val="bg1">
                    <a:alpha val="60000"/>
                  </a:schemeClr>
                </a:solidFill>
                <a:latin typeface="Garamond" charset="0"/>
                <a:ea typeface="ＭＳ Ｐゴシック" charset="0"/>
                <a:cs typeface="Verdana" charset="0"/>
              </a:rPr>
              <a:t/>
            </a:r>
            <a:br>
              <a:rPr lang="fr-BE" sz="3200" dirty="0" smtClean="0">
                <a:solidFill>
                  <a:schemeClr val="bg1">
                    <a:alpha val="60000"/>
                  </a:schemeClr>
                </a:solidFill>
                <a:latin typeface="Garamond" charset="0"/>
                <a:ea typeface="ＭＳ Ｐゴシック" charset="0"/>
                <a:cs typeface="Verdana" charset="0"/>
              </a:rPr>
            </a:br>
            <a:r>
              <a:rPr lang="fr-BE" sz="3200" dirty="0" smtClean="0">
                <a:solidFill>
                  <a:schemeClr val="bg1">
                    <a:alpha val="60000"/>
                  </a:schemeClr>
                </a:solidFill>
                <a:latin typeface="Garamond" charset="0"/>
                <a:ea typeface="ＭＳ Ｐゴシック" charset="0"/>
                <a:cs typeface="Verdana" charset="0"/>
              </a:rPr>
              <a:t>C. Commentaires</a:t>
            </a:r>
            <a:endParaRPr lang="fr-FR" sz="4000" dirty="0">
              <a:solidFill>
                <a:schemeClr val="bg1">
                  <a:alpha val="60000"/>
                </a:schemeClr>
              </a:solidFill>
              <a:latin typeface="Garamond" charset="0"/>
              <a:ea typeface="ＭＳ Ｐゴシック" charset="0"/>
              <a:cs typeface="Verdana" charset="0"/>
            </a:endParaRPr>
          </a:p>
        </p:txBody>
      </p:sp>
      <p:pic>
        <p:nvPicPr>
          <p:cNvPr id="3" name="Image 2"/>
          <p:cNvPicPr>
            <a:picLocks noChangeAspect="1"/>
          </p:cNvPicPr>
          <p:nvPr/>
        </p:nvPicPr>
        <p:blipFill>
          <a:blip r:embed="rId3">
            <a:lum bright="70000" contrast="-71000"/>
            <a:extLst>
              <a:ext uri="{28A0092B-C50C-407E-A947-70E740481C1C}">
                <a14:useLocalDpi xmlns:a14="http://schemas.microsoft.com/office/drawing/2010/main" val="0"/>
              </a:ext>
            </a:extLst>
          </a:blip>
          <a:stretch>
            <a:fillRect/>
          </a:stretch>
        </p:blipFill>
        <p:spPr>
          <a:xfrm>
            <a:off x="1007654" y="3652603"/>
            <a:ext cx="4013926" cy="609414"/>
          </a:xfrm>
          <a:prstGeom prst="rect">
            <a:avLst/>
          </a:prstGeom>
        </p:spPr>
      </p:pic>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idx="4294967295"/>
          </p:nvPr>
        </p:nvSpPr>
        <p:spPr bwMode="auto">
          <a:xfrm>
            <a:off x="0" y="0"/>
            <a:ext cx="9144000" cy="1341438"/>
          </a:xfrm>
          <a:prstGeom prst="rect">
            <a:avLst/>
          </a:prstGeom>
          <a:gradFill rotWithShape="1">
            <a:gsLst>
              <a:gs pos="0">
                <a:schemeClr val="bg1"/>
              </a:gs>
              <a:gs pos="100000">
                <a:srgbClr val="69BE28">
                  <a:alpha val="85999"/>
                </a:srgbClr>
              </a:gs>
            </a:gsLst>
            <a:lin ang="0" scaled="1"/>
          </a:gradFill>
          <a:extLst>
            <a:ext uri="{91240B29-F687-4f45-9708-019B960494DF}">
              <a14:hiddenLine xmlns:a14="http://schemas.microsoft.com/office/drawing/2010/main" w="9525">
                <a:solidFill>
                  <a:srgbClr val="000000"/>
                </a:solidFill>
                <a:miter lim="800000"/>
                <a:headEnd/>
                <a:tailEnd/>
              </a14:hiddenLine>
            </a:ext>
          </a:extLst>
        </p:spPr>
        <p:txBody>
          <a:bodyPr/>
          <a:lstStyle/>
          <a:p>
            <a:pPr algn="r" eaLnBrk="1" hangingPunct="1">
              <a:lnSpc>
                <a:spcPct val="105000"/>
              </a:lnSpc>
            </a:pPr>
            <a:r>
              <a:rPr lang="fr-BE" altLang="fr-FR" sz="2800" dirty="0" smtClean="0">
                <a:solidFill>
                  <a:srgbClr val="5F5F5F"/>
                </a:solidFill>
                <a:latin typeface="Verdana" panose="020B0604030504040204" pitchFamily="34" charset="0"/>
              </a:rPr>
              <a:t/>
            </a:r>
            <a:br>
              <a:rPr lang="fr-BE" altLang="fr-FR" sz="2800" dirty="0" smtClean="0">
                <a:solidFill>
                  <a:srgbClr val="5F5F5F"/>
                </a:solidFill>
                <a:latin typeface="Verdana" panose="020B0604030504040204" pitchFamily="34" charset="0"/>
              </a:rPr>
            </a:br>
            <a:r>
              <a:rPr lang="fr-BE" altLang="en-US" sz="2800" b="1" dirty="0" smtClean="0">
                <a:solidFill>
                  <a:schemeClr val="tx1">
                    <a:lumMod val="65000"/>
                    <a:lumOff val="35000"/>
                  </a:schemeClr>
                </a:solidFill>
                <a:latin typeface="Garamond" panose="02020404030301010803" pitchFamily="18" charset="0"/>
              </a:rPr>
              <a:t>II. </a:t>
            </a:r>
            <a:r>
              <a:rPr lang="fr-BE" altLang="en-US" sz="2800" b="1" dirty="0">
                <a:solidFill>
                  <a:schemeClr val="tx1">
                    <a:lumMod val="65000"/>
                    <a:lumOff val="35000"/>
                  </a:schemeClr>
                </a:solidFill>
                <a:latin typeface="Garamond" panose="02020404030301010803" pitchFamily="18" charset="0"/>
              </a:rPr>
              <a:t>Port du voile intégral dans les lieux publics</a:t>
            </a:r>
            <a:endParaRPr lang="fr-BE" altLang="fr-FR" sz="2800" b="1" dirty="0" smtClean="0">
              <a:solidFill>
                <a:srgbClr val="595959"/>
              </a:solidFill>
              <a:latin typeface="Garamond" panose="02020404030301010803" pitchFamily="18" charset="0"/>
            </a:endParaRPr>
          </a:p>
        </p:txBody>
      </p:sp>
      <p:sp>
        <p:nvSpPr>
          <p:cNvPr id="5" name="ZoneTexte 4"/>
          <p:cNvSpPr txBox="1"/>
          <p:nvPr/>
        </p:nvSpPr>
        <p:spPr>
          <a:xfrm>
            <a:off x="401638" y="1591534"/>
            <a:ext cx="8164512" cy="461963"/>
          </a:xfrm>
          <a:prstGeom prst="rect">
            <a:avLst/>
          </a:prstGeom>
          <a:solidFill>
            <a:schemeClr val="accent6">
              <a:lumMod val="75000"/>
            </a:schemeClr>
          </a:solidFill>
        </p:spPr>
        <p:txBody>
          <a:bodyPr wrap="square">
            <a:spAutoFit/>
          </a:bodyPr>
          <a:lstStyle>
            <a:lvl1pPr>
              <a:defRPr sz="2400">
                <a:solidFill>
                  <a:schemeClr val="tx1"/>
                </a:solidFill>
                <a:latin typeface="Calibri" panose="020F0502020204030204" pitchFamily="34" charset="0"/>
                <a:ea typeface="MS PGothic" panose="020B0600070205080204" pitchFamily="34" charset="-128"/>
              </a:defRPr>
            </a:lvl1pPr>
            <a:lvl2pPr marL="742950" indent="-285750">
              <a:defRPr sz="2400">
                <a:solidFill>
                  <a:schemeClr val="tx1"/>
                </a:solidFill>
                <a:latin typeface="Calibri" panose="020F0502020204030204" pitchFamily="34" charset="0"/>
                <a:ea typeface="MS PGothic" panose="020B0600070205080204" pitchFamily="34" charset="-128"/>
              </a:defRPr>
            </a:lvl2pPr>
            <a:lvl3pPr marL="1143000" indent="-228600">
              <a:defRPr sz="2400">
                <a:solidFill>
                  <a:schemeClr val="tx1"/>
                </a:solidFill>
                <a:latin typeface="Calibri" panose="020F0502020204030204" pitchFamily="34" charset="0"/>
                <a:ea typeface="MS PGothic" panose="020B0600070205080204" pitchFamily="34" charset="-128"/>
              </a:defRPr>
            </a:lvl3pPr>
            <a:lvl4pPr marL="1600200" indent="-228600">
              <a:defRPr sz="2400">
                <a:solidFill>
                  <a:schemeClr val="tx1"/>
                </a:solidFill>
                <a:latin typeface="Calibri" panose="020F0502020204030204" pitchFamily="34" charset="0"/>
                <a:ea typeface="MS PGothic" panose="020B0600070205080204" pitchFamily="34" charset="-128"/>
              </a:defRPr>
            </a:lvl4pPr>
            <a:lvl5pPr marL="2057400" indent="-22860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ctr" eaLnBrk="1" hangingPunct="1">
              <a:defRPr/>
            </a:pPr>
            <a:r>
              <a:rPr lang="fr-FR" altLang="fr-FR" b="1" dirty="0" smtClean="0">
                <a:solidFill>
                  <a:schemeClr val="bg1"/>
                </a:solidFill>
                <a:effectLst>
                  <a:outerShdw blurRad="38100" dist="38100" dir="2700000" algn="tl">
                    <a:srgbClr val="000000"/>
                  </a:outerShdw>
                </a:effectLst>
                <a:latin typeface="Garamond" panose="02020404030301010803" pitchFamily="18" charset="0"/>
              </a:rPr>
              <a:t>Cour constitutionnelle (6 </a:t>
            </a:r>
            <a:r>
              <a:rPr lang="fr-FR" altLang="fr-FR" b="1" dirty="0">
                <a:solidFill>
                  <a:schemeClr val="bg1"/>
                </a:solidFill>
                <a:effectLst>
                  <a:outerShdw blurRad="38100" dist="38100" dir="2700000" algn="tl">
                    <a:srgbClr val="000000"/>
                  </a:outerShdw>
                </a:effectLst>
                <a:latin typeface="Garamond" panose="02020404030301010803" pitchFamily="18" charset="0"/>
              </a:rPr>
              <a:t>décembre </a:t>
            </a:r>
            <a:r>
              <a:rPr lang="fr-FR" altLang="fr-FR" b="1" dirty="0" smtClean="0">
                <a:solidFill>
                  <a:schemeClr val="bg1"/>
                </a:solidFill>
                <a:effectLst>
                  <a:outerShdw blurRad="38100" dist="38100" dir="2700000" algn="tl">
                    <a:srgbClr val="000000"/>
                  </a:outerShdw>
                </a:effectLst>
                <a:latin typeface="Garamond" panose="02020404030301010803" pitchFamily="18" charset="0"/>
              </a:rPr>
              <a:t>2012)</a:t>
            </a:r>
          </a:p>
        </p:txBody>
      </p:sp>
      <p:sp>
        <p:nvSpPr>
          <p:cNvPr id="6" name="ZoneTexte 6"/>
          <p:cNvSpPr txBox="1">
            <a:spLocks noChangeArrowheads="1"/>
          </p:cNvSpPr>
          <p:nvPr/>
        </p:nvSpPr>
        <p:spPr bwMode="auto">
          <a:xfrm>
            <a:off x="401637" y="2277505"/>
            <a:ext cx="8164513" cy="4247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Calibri" panose="020F0502020204030204" pitchFamily="34" charset="0"/>
                <a:ea typeface="MS PGothic" panose="020B0600070205080204" pitchFamily="34" charset="-128"/>
              </a:defRPr>
            </a:lvl1pPr>
            <a:lvl2pPr marL="742950" indent="-285750">
              <a:defRPr sz="2400">
                <a:solidFill>
                  <a:schemeClr val="tx1"/>
                </a:solidFill>
                <a:latin typeface="Calibri" panose="020F0502020204030204" pitchFamily="34" charset="0"/>
                <a:ea typeface="MS PGothic" panose="020B0600070205080204" pitchFamily="34" charset="-128"/>
              </a:defRPr>
            </a:lvl2pPr>
            <a:lvl3pPr marL="1143000" indent="-228600">
              <a:defRPr sz="2400">
                <a:solidFill>
                  <a:schemeClr val="tx1"/>
                </a:solidFill>
                <a:latin typeface="Calibri" panose="020F0502020204030204" pitchFamily="34" charset="0"/>
                <a:ea typeface="MS PGothic" panose="020B0600070205080204" pitchFamily="34" charset="-128"/>
              </a:defRPr>
            </a:lvl3pPr>
            <a:lvl4pPr marL="1600200" indent="-228600">
              <a:defRPr sz="2400">
                <a:solidFill>
                  <a:schemeClr val="tx1"/>
                </a:solidFill>
                <a:latin typeface="Calibri" panose="020F0502020204030204" pitchFamily="34" charset="0"/>
                <a:ea typeface="MS PGothic" panose="020B0600070205080204" pitchFamily="34" charset="-128"/>
              </a:defRPr>
            </a:lvl4pPr>
            <a:lvl5pPr marL="2057400" indent="-22860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marL="342900" indent="-342900" algn="just" eaLnBrk="1" hangingPunct="1">
              <a:buFont typeface="Wingdings" panose="05000000000000000000" pitchFamily="2" charset="2"/>
              <a:buChar char="ü"/>
            </a:pPr>
            <a:r>
              <a:rPr lang="fr-BE" altLang="fr-FR" sz="2800" dirty="0" smtClean="0">
                <a:solidFill>
                  <a:srgbClr val="595959"/>
                </a:solidFill>
                <a:latin typeface="Garamond" panose="02020404030301010803" pitchFamily="18" charset="0"/>
              </a:rPr>
              <a:t>Les faits (recours en annulation)</a:t>
            </a:r>
          </a:p>
          <a:p>
            <a:pPr algn="just" eaLnBrk="1" hangingPunct="1"/>
            <a:endParaRPr lang="fr-BE" altLang="fr-FR" sz="2800" dirty="0" smtClean="0">
              <a:solidFill>
                <a:srgbClr val="595959"/>
              </a:solidFill>
              <a:latin typeface="Garamond" panose="02020404030301010803" pitchFamily="18" charset="0"/>
            </a:endParaRPr>
          </a:p>
          <a:p>
            <a:pPr marL="342900" indent="-342900" algn="just" eaLnBrk="1" hangingPunct="1">
              <a:buFont typeface="Wingdings" panose="05000000000000000000" pitchFamily="2" charset="2"/>
              <a:buChar char="ü"/>
            </a:pPr>
            <a:r>
              <a:rPr lang="fr-BE" altLang="fr-FR" sz="2800" dirty="0" smtClean="0">
                <a:solidFill>
                  <a:srgbClr val="595959"/>
                </a:solidFill>
                <a:latin typeface="Garamond" panose="02020404030301010803" pitchFamily="18" charset="0"/>
              </a:rPr>
              <a:t>Articles 19 C° et 9 CEDH (+ 10-11 C° et 14 CEDH)</a:t>
            </a:r>
          </a:p>
          <a:p>
            <a:pPr algn="just" eaLnBrk="1" hangingPunct="1"/>
            <a:endParaRPr lang="fr-BE" altLang="fr-FR" sz="2800" dirty="0" smtClean="0">
              <a:solidFill>
                <a:srgbClr val="595959"/>
              </a:solidFill>
              <a:latin typeface="Garamond" panose="02020404030301010803" pitchFamily="18" charset="0"/>
            </a:endParaRPr>
          </a:p>
          <a:p>
            <a:pPr marL="342900" indent="-342900" algn="just" eaLnBrk="1" hangingPunct="1">
              <a:buFont typeface="Wingdings" panose="05000000000000000000" pitchFamily="2" charset="2"/>
              <a:buChar char="ü"/>
            </a:pPr>
            <a:r>
              <a:rPr lang="fr-BE" altLang="fr-FR" sz="2800" b="1" dirty="0" smtClean="0">
                <a:solidFill>
                  <a:srgbClr val="595959"/>
                </a:solidFill>
                <a:latin typeface="Garamond" panose="02020404030301010803" pitchFamily="18" charset="0"/>
              </a:rPr>
              <a:t>Ingérence</a:t>
            </a:r>
          </a:p>
          <a:p>
            <a:pPr algn="just" eaLnBrk="1" hangingPunct="1"/>
            <a:endParaRPr lang="fr-BE" altLang="fr-FR" sz="3200" dirty="0" smtClean="0">
              <a:solidFill>
                <a:srgbClr val="595959"/>
              </a:solidFill>
              <a:latin typeface="Garamond" panose="02020404030301010803" pitchFamily="18" charset="0"/>
            </a:endParaRPr>
          </a:p>
          <a:p>
            <a:pPr marL="342900" indent="-342900" algn="just" eaLnBrk="1" hangingPunct="1">
              <a:buFont typeface="Wingdings" panose="05000000000000000000" pitchFamily="2" charset="2"/>
              <a:buChar char="ü"/>
            </a:pPr>
            <a:r>
              <a:rPr lang="fr-BE" altLang="fr-FR" sz="2800" b="1" dirty="0" smtClean="0">
                <a:solidFill>
                  <a:srgbClr val="595959"/>
                </a:solidFill>
                <a:latin typeface="Garamond" panose="02020404030301010803" pitchFamily="18" charset="0"/>
              </a:rPr>
              <a:t>Légalité</a:t>
            </a:r>
            <a:r>
              <a:rPr lang="fr-BE" altLang="fr-FR" sz="2800" dirty="0" smtClean="0">
                <a:solidFill>
                  <a:srgbClr val="595959"/>
                </a:solidFill>
                <a:latin typeface="Garamond" panose="02020404030301010803" pitchFamily="18" charset="0"/>
              </a:rPr>
              <a:t> : loi du 1</a:t>
            </a:r>
            <a:r>
              <a:rPr lang="fr-BE" altLang="fr-FR" sz="2800" baseline="30000" dirty="0" smtClean="0">
                <a:solidFill>
                  <a:srgbClr val="595959"/>
                </a:solidFill>
                <a:latin typeface="Garamond" panose="02020404030301010803" pitchFamily="18" charset="0"/>
              </a:rPr>
              <a:t>er</a:t>
            </a:r>
            <a:r>
              <a:rPr lang="fr-BE" altLang="fr-FR" sz="2800" dirty="0" smtClean="0">
                <a:solidFill>
                  <a:srgbClr val="595959"/>
                </a:solidFill>
                <a:latin typeface="Garamond" panose="02020404030301010803" pitchFamily="18" charset="0"/>
              </a:rPr>
              <a:t> juin 2011 visant à interdire le port de tout vêtement cachant totalement ou de manière principale le visage</a:t>
            </a:r>
          </a:p>
          <a:p>
            <a:pPr algn="just" eaLnBrk="1" hangingPunct="1"/>
            <a:endParaRPr lang="fr-BE" altLang="fr-FR" sz="1400" dirty="0" smtClean="0">
              <a:solidFill>
                <a:srgbClr val="595959"/>
              </a:solidFill>
              <a:latin typeface="Garamond" panose="02020404030301010803" pitchFamily="18" charset="0"/>
            </a:endParaRPr>
          </a:p>
        </p:txBody>
      </p:sp>
    </p:spTree>
    <p:extLst>
      <p:ext uri="{BB962C8B-B14F-4D97-AF65-F5344CB8AC3E}">
        <p14:creationId xmlns:p14="http://schemas.microsoft.com/office/powerpoint/2010/main" val="83023598"/>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2"/>
          <p:cNvSpPr>
            <a:spLocks noGrp="1" noChangeArrowheads="1"/>
          </p:cNvSpPr>
          <p:nvPr>
            <p:ph type="title"/>
          </p:nvPr>
        </p:nvSpPr>
        <p:spPr bwMode="auto">
          <a:xfrm>
            <a:off x="0" y="0"/>
            <a:ext cx="9144000" cy="1128889"/>
          </a:xfrm>
          <a:gradFill rotWithShape="1">
            <a:gsLst>
              <a:gs pos="0">
                <a:srgbClr val="69BE28"/>
              </a:gs>
              <a:gs pos="100000">
                <a:schemeClr val="bg1">
                  <a:alpha val="85999"/>
                </a:schemeClr>
              </a:gs>
            </a:gsLst>
            <a:lin ang="0" scaled="1"/>
          </a:gradFill>
          <a:extLst/>
        </p:spPr>
        <p:txBody>
          <a:bodyPr vert="horz" wrap="square" lIns="91440" tIns="45720" rIns="91440" bIns="45720" numCol="1" anchor="t" anchorCtr="0" compatLnSpc="1">
            <a:prstTxWarp prst="textNoShape">
              <a:avLst/>
            </a:prstTxWarp>
          </a:bodyPr>
          <a:lstStyle/>
          <a:p>
            <a:pPr algn="l" eaLnBrk="1" hangingPunct="1">
              <a:lnSpc>
                <a:spcPct val="105000"/>
              </a:lnSpc>
              <a:defRPr/>
            </a:pPr>
            <a:r>
              <a:rPr lang="fr-BE" altLang="fr-FR" sz="4000" b="1" dirty="0" smtClean="0">
                <a:solidFill>
                  <a:schemeClr val="bg1"/>
                </a:solidFill>
                <a:effectLst>
                  <a:outerShdw blurRad="38100" dist="38100" dir="2700000" algn="tl">
                    <a:srgbClr val="000000"/>
                  </a:outerShdw>
                </a:effectLst>
                <a:latin typeface="Garamond" panose="02020404030301010803" pitchFamily="18" charset="0"/>
              </a:rPr>
              <a:t>Plan de la présentation</a:t>
            </a:r>
          </a:p>
        </p:txBody>
      </p:sp>
      <p:sp>
        <p:nvSpPr>
          <p:cNvPr id="9219" name="Rectangle 3"/>
          <p:cNvSpPr>
            <a:spLocks noGrp="1" noChangeArrowheads="1"/>
          </p:cNvSpPr>
          <p:nvPr>
            <p:ph type="body" sz="half" idx="2"/>
          </p:nvPr>
        </p:nvSpPr>
        <p:spPr bwMode="auto">
          <a:xfrm>
            <a:off x="126206" y="1386983"/>
            <a:ext cx="8891587" cy="42592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514350" indent="-514350" algn="just" eaLnBrk="1" hangingPunct="1">
              <a:lnSpc>
                <a:spcPct val="120000"/>
              </a:lnSpc>
              <a:spcBef>
                <a:spcPct val="0"/>
              </a:spcBef>
              <a:buFontTx/>
              <a:buAutoNum type="romanUcPeriod"/>
            </a:pPr>
            <a:r>
              <a:rPr lang="fr-BE" altLang="fr-FR" b="1" dirty="0" smtClean="0">
                <a:solidFill>
                  <a:schemeClr val="bg1"/>
                </a:solidFill>
                <a:latin typeface="Garamond" panose="02020404030301010803" pitchFamily="18" charset="0"/>
              </a:rPr>
              <a:t>Mise en contexte : Qui? Quoi? Comment?</a:t>
            </a:r>
          </a:p>
          <a:p>
            <a:pPr marL="514350" indent="-514350" algn="just" eaLnBrk="1" hangingPunct="1">
              <a:lnSpc>
                <a:spcPct val="120000"/>
              </a:lnSpc>
              <a:spcBef>
                <a:spcPct val="0"/>
              </a:spcBef>
              <a:buFontTx/>
              <a:buAutoNum type="romanUcPeriod"/>
            </a:pPr>
            <a:r>
              <a:rPr lang="fr-BE" altLang="fr-FR" b="1" dirty="0" smtClean="0">
                <a:solidFill>
                  <a:schemeClr val="bg1"/>
                </a:solidFill>
                <a:latin typeface="Garamond" panose="02020404030301010803" pitchFamily="18" charset="0"/>
              </a:rPr>
              <a:t>Port du voile intégral dans les lieux publics</a:t>
            </a:r>
          </a:p>
          <a:p>
            <a:pPr marL="914400" lvl="1" indent="-514350" algn="just" eaLnBrk="1" hangingPunct="1">
              <a:lnSpc>
                <a:spcPct val="120000"/>
              </a:lnSpc>
              <a:spcBef>
                <a:spcPct val="0"/>
              </a:spcBef>
              <a:buFont typeface="Calibri" panose="020F0502020204030204" pitchFamily="34" charset="0"/>
              <a:buAutoNum type="alphaUcPeriod"/>
            </a:pPr>
            <a:r>
              <a:rPr lang="fr-BE" altLang="fr-FR" sz="3200" dirty="0" smtClean="0">
                <a:solidFill>
                  <a:schemeClr val="bg1"/>
                </a:solidFill>
                <a:latin typeface="Garamond" panose="02020404030301010803" pitchFamily="18" charset="0"/>
              </a:rPr>
              <a:t>À Strasbourg</a:t>
            </a:r>
          </a:p>
          <a:p>
            <a:pPr marL="914400" lvl="1" indent="-514350" algn="just" eaLnBrk="1" hangingPunct="1">
              <a:lnSpc>
                <a:spcPct val="120000"/>
              </a:lnSpc>
              <a:spcBef>
                <a:spcPct val="0"/>
              </a:spcBef>
              <a:buFont typeface="Calibri" panose="020F0502020204030204" pitchFamily="34" charset="0"/>
              <a:buAutoNum type="alphaUcPeriod"/>
            </a:pPr>
            <a:r>
              <a:rPr lang="fr-BE" altLang="fr-FR" sz="3200" dirty="0" smtClean="0">
                <a:solidFill>
                  <a:schemeClr val="bg1"/>
                </a:solidFill>
                <a:latin typeface="Garamond" panose="02020404030301010803" pitchFamily="18" charset="0"/>
              </a:rPr>
              <a:t>À Bruxelles</a:t>
            </a:r>
          </a:p>
          <a:p>
            <a:pPr marL="914400" lvl="1" indent="-514350" algn="just" eaLnBrk="1" hangingPunct="1">
              <a:lnSpc>
                <a:spcPct val="120000"/>
              </a:lnSpc>
              <a:spcBef>
                <a:spcPct val="0"/>
              </a:spcBef>
              <a:buFont typeface="Calibri" panose="020F0502020204030204" pitchFamily="34" charset="0"/>
              <a:buAutoNum type="alphaUcPeriod"/>
            </a:pPr>
            <a:r>
              <a:rPr lang="fr-BE" altLang="fr-FR" sz="3200" dirty="0" smtClean="0">
                <a:solidFill>
                  <a:schemeClr val="bg1"/>
                </a:solidFill>
                <a:latin typeface="Garamond" panose="02020404030301010803" pitchFamily="18" charset="0"/>
              </a:rPr>
              <a:t>Commentaires</a:t>
            </a:r>
          </a:p>
          <a:p>
            <a:pPr marL="514350" indent="-514350" algn="just" eaLnBrk="1" hangingPunct="1">
              <a:lnSpc>
                <a:spcPct val="120000"/>
              </a:lnSpc>
              <a:spcBef>
                <a:spcPct val="0"/>
              </a:spcBef>
              <a:buFontTx/>
              <a:buAutoNum type="romanUcPeriod"/>
            </a:pPr>
            <a:r>
              <a:rPr lang="fr-BE" altLang="fr-FR" b="1" dirty="0" smtClean="0">
                <a:solidFill>
                  <a:schemeClr val="bg1"/>
                </a:solidFill>
                <a:latin typeface="Garamond" panose="02020404030301010803" pitchFamily="18" charset="0"/>
              </a:rPr>
              <a:t>Conclusion</a:t>
            </a:r>
          </a:p>
        </p:txBody>
      </p:sp>
    </p:spTree>
  </p:cSld>
  <p:clrMapOvr>
    <a:masterClrMapping/>
  </p:clrMapOvr>
  <p:transition xmlns:p14="http://schemas.microsoft.com/office/powerpoint/2010/main" spd="slow">
    <p:push dir="u"/>
  </p:transition>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idx="4294967295"/>
          </p:nvPr>
        </p:nvSpPr>
        <p:spPr bwMode="auto">
          <a:xfrm>
            <a:off x="0" y="0"/>
            <a:ext cx="9144000" cy="1341438"/>
          </a:xfrm>
          <a:prstGeom prst="rect">
            <a:avLst/>
          </a:prstGeom>
          <a:gradFill rotWithShape="1">
            <a:gsLst>
              <a:gs pos="0">
                <a:schemeClr val="bg1"/>
              </a:gs>
              <a:gs pos="100000">
                <a:srgbClr val="69BE28">
                  <a:alpha val="85999"/>
                </a:srgbClr>
              </a:gs>
            </a:gsLst>
            <a:lin ang="0" scaled="1"/>
          </a:gradFill>
          <a:extLst>
            <a:ext uri="{91240B29-F687-4f45-9708-019B960494DF}">
              <a14:hiddenLine xmlns:a14="http://schemas.microsoft.com/office/drawing/2010/main" w="9525">
                <a:solidFill>
                  <a:srgbClr val="000000"/>
                </a:solidFill>
                <a:miter lim="800000"/>
                <a:headEnd/>
                <a:tailEnd/>
              </a14:hiddenLine>
            </a:ext>
          </a:extLst>
        </p:spPr>
        <p:txBody>
          <a:bodyPr/>
          <a:lstStyle/>
          <a:p>
            <a:pPr algn="r" eaLnBrk="1" hangingPunct="1">
              <a:lnSpc>
                <a:spcPct val="105000"/>
              </a:lnSpc>
            </a:pPr>
            <a:r>
              <a:rPr lang="fr-BE" altLang="fr-FR" sz="2800" dirty="0" smtClean="0">
                <a:solidFill>
                  <a:srgbClr val="5F5F5F"/>
                </a:solidFill>
                <a:latin typeface="Verdana" panose="020B0604030504040204" pitchFamily="34" charset="0"/>
              </a:rPr>
              <a:t/>
            </a:r>
            <a:br>
              <a:rPr lang="fr-BE" altLang="fr-FR" sz="2800" dirty="0" smtClean="0">
                <a:solidFill>
                  <a:srgbClr val="5F5F5F"/>
                </a:solidFill>
                <a:latin typeface="Verdana" panose="020B0604030504040204" pitchFamily="34" charset="0"/>
              </a:rPr>
            </a:br>
            <a:r>
              <a:rPr lang="fr-BE" altLang="en-US" sz="2800" b="1" dirty="0" smtClean="0">
                <a:solidFill>
                  <a:schemeClr val="tx1">
                    <a:lumMod val="65000"/>
                    <a:lumOff val="35000"/>
                  </a:schemeClr>
                </a:solidFill>
                <a:latin typeface="Garamond" panose="02020404030301010803" pitchFamily="18" charset="0"/>
              </a:rPr>
              <a:t>II. </a:t>
            </a:r>
            <a:r>
              <a:rPr lang="fr-BE" altLang="en-US" sz="2800" b="1" dirty="0">
                <a:solidFill>
                  <a:schemeClr val="tx1">
                    <a:lumMod val="65000"/>
                    <a:lumOff val="35000"/>
                  </a:schemeClr>
                </a:solidFill>
                <a:latin typeface="Garamond" panose="02020404030301010803" pitchFamily="18" charset="0"/>
              </a:rPr>
              <a:t>Port du voile intégral dans les lieux publics</a:t>
            </a:r>
            <a:endParaRPr lang="fr-BE" altLang="fr-FR" sz="2800" b="1" dirty="0" smtClean="0">
              <a:solidFill>
                <a:srgbClr val="595959"/>
              </a:solidFill>
              <a:latin typeface="Garamond" panose="02020404030301010803" pitchFamily="18" charset="0"/>
            </a:endParaRPr>
          </a:p>
        </p:txBody>
      </p:sp>
      <p:sp>
        <p:nvSpPr>
          <p:cNvPr id="5" name="ZoneTexte 4"/>
          <p:cNvSpPr txBox="1"/>
          <p:nvPr/>
        </p:nvSpPr>
        <p:spPr>
          <a:xfrm>
            <a:off x="401638" y="1591534"/>
            <a:ext cx="8164512" cy="461963"/>
          </a:xfrm>
          <a:prstGeom prst="rect">
            <a:avLst/>
          </a:prstGeom>
          <a:solidFill>
            <a:schemeClr val="accent6">
              <a:lumMod val="75000"/>
            </a:schemeClr>
          </a:solidFill>
        </p:spPr>
        <p:txBody>
          <a:bodyPr wrap="square">
            <a:spAutoFit/>
          </a:bodyPr>
          <a:lstStyle>
            <a:lvl1pPr>
              <a:defRPr sz="2400">
                <a:solidFill>
                  <a:schemeClr val="tx1"/>
                </a:solidFill>
                <a:latin typeface="Calibri" panose="020F0502020204030204" pitchFamily="34" charset="0"/>
                <a:ea typeface="MS PGothic" panose="020B0600070205080204" pitchFamily="34" charset="-128"/>
              </a:defRPr>
            </a:lvl1pPr>
            <a:lvl2pPr marL="742950" indent="-285750">
              <a:defRPr sz="2400">
                <a:solidFill>
                  <a:schemeClr val="tx1"/>
                </a:solidFill>
                <a:latin typeface="Calibri" panose="020F0502020204030204" pitchFamily="34" charset="0"/>
                <a:ea typeface="MS PGothic" panose="020B0600070205080204" pitchFamily="34" charset="-128"/>
              </a:defRPr>
            </a:lvl2pPr>
            <a:lvl3pPr marL="1143000" indent="-228600">
              <a:defRPr sz="2400">
                <a:solidFill>
                  <a:schemeClr val="tx1"/>
                </a:solidFill>
                <a:latin typeface="Calibri" panose="020F0502020204030204" pitchFamily="34" charset="0"/>
                <a:ea typeface="MS PGothic" panose="020B0600070205080204" pitchFamily="34" charset="-128"/>
              </a:defRPr>
            </a:lvl3pPr>
            <a:lvl4pPr marL="1600200" indent="-228600">
              <a:defRPr sz="2400">
                <a:solidFill>
                  <a:schemeClr val="tx1"/>
                </a:solidFill>
                <a:latin typeface="Calibri" panose="020F0502020204030204" pitchFamily="34" charset="0"/>
                <a:ea typeface="MS PGothic" panose="020B0600070205080204" pitchFamily="34" charset="-128"/>
              </a:defRPr>
            </a:lvl4pPr>
            <a:lvl5pPr marL="2057400" indent="-22860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ctr" eaLnBrk="1" hangingPunct="1">
              <a:defRPr/>
            </a:pPr>
            <a:r>
              <a:rPr lang="fr-FR" altLang="fr-FR" b="1" dirty="0">
                <a:solidFill>
                  <a:schemeClr val="bg1"/>
                </a:solidFill>
                <a:effectLst>
                  <a:outerShdw blurRad="38100" dist="38100" dir="2700000" algn="tl">
                    <a:srgbClr val="000000"/>
                  </a:outerShdw>
                </a:effectLst>
                <a:latin typeface="Garamond" panose="02020404030301010803" pitchFamily="18" charset="0"/>
              </a:rPr>
              <a:t>Cour constitutionnelle (6 décembre 2012)</a:t>
            </a:r>
          </a:p>
        </p:txBody>
      </p:sp>
      <p:sp>
        <p:nvSpPr>
          <p:cNvPr id="99336" name="ZoneTexte 6"/>
          <p:cNvSpPr txBox="1">
            <a:spLocks noChangeArrowheads="1"/>
          </p:cNvSpPr>
          <p:nvPr/>
        </p:nvSpPr>
        <p:spPr bwMode="auto">
          <a:xfrm>
            <a:off x="401638" y="2277505"/>
            <a:ext cx="8164512" cy="37240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alibri" panose="020F0502020204030204" pitchFamily="34" charset="0"/>
                <a:ea typeface="MS PGothic" panose="020B0600070205080204" pitchFamily="34" charset="-128"/>
              </a:defRPr>
            </a:lvl1pPr>
            <a:lvl2pPr marL="742950" indent="-285750">
              <a:defRPr sz="2400">
                <a:solidFill>
                  <a:schemeClr val="tx1"/>
                </a:solidFill>
                <a:latin typeface="Calibri" panose="020F0502020204030204" pitchFamily="34" charset="0"/>
                <a:ea typeface="MS PGothic" panose="020B0600070205080204" pitchFamily="34" charset="-128"/>
              </a:defRPr>
            </a:lvl2pPr>
            <a:lvl3pPr marL="1143000" indent="-228600">
              <a:defRPr sz="2400">
                <a:solidFill>
                  <a:schemeClr val="tx1"/>
                </a:solidFill>
                <a:latin typeface="Calibri" panose="020F0502020204030204" pitchFamily="34" charset="0"/>
                <a:ea typeface="MS PGothic" panose="020B0600070205080204" pitchFamily="34" charset="-128"/>
              </a:defRPr>
            </a:lvl3pPr>
            <a:lvl4pPr marL="1600200" indent="-228600">
              <a:defRPr sz="2400">
                <a:solidFill>
                  <a:schemeClr val="tx1"/>
                </a:solidFill>
                <a:latin typeface="Calibri" panose="020F0502020204030204" pitchFamily="34" charset="0"/>
                <a:ea typeface="MS PGothic" panose="020B0600070205080204" pitchFamily="34" charset="-128"/>
              </a:defRPr>
            </a:lvl4pPr>
            <a:lvl5pPr marL="2057400" indent="-22860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marL="342900" indent="-342900" algn="just" eaLnBrk="1" hangingPunct="1">
              <a:buFont typeface="Wingdings" panose="05000000000000000000" pitchFamily="2" charset="2"/>
              <a:buChar char="ü"/>
            </a:pPr>
            <a:r>
              <a:rPr lang="fr-BE" altLang="fr-FR" sz="2800" b="1" dirty="0" smtClean="0">
                <a:solidFill>
                  <a:srgbClr val="595959"/>
                </a:solidFill>
                <a:latin typeface="Garamond" panose="02020404030301010803" pitchFamily="18" charset="0"/>
              </a:rPr>
              <a:t>Légitimité</a:t>
            </a:r>
            <a:r>
              <a:rPr lang="fr-BE" altLang="fr-FR" sz="2800" dirty="0" smtClean="0">
                <a:solidFill>
                  <a:srgbClr val="595959"/>
                </a:solidFill>
                <a:latin typeface="Garamond" panose="02020404030301010803" pitchFamily="18" charset="0"/>
              </a:rPr>
              <a:t> :</a:t>
            </a:r>
          </a:p>
          <a:p>
            <a:pPr algn="just" eaLnBrk="1" hangingPunct="1"/>
            <a:endParaRPr lang="fr-BE" altLang="fr-FR" dirty="0" smtClean="0">
              <a:solidFill>
                <a:srgbClr val="595959"/>
              </a:solidFill>
              <a:latin typeface="Garamond" panose="02020404030301010803" pitchFamily="18" charset="0"/>
            </a:endParaRPr>
          </a:p>
          <a:p>
            <a:pPr marL="1257300" lvl="1" indent="-514350" algn="just" eaLnBrk="1" hangingPunct="1">
              <a:buFont typeface="Courier New"/>
              <a:buChar char="o"/>
            </a:pPr>
            <a:r>
              <a:rPr lang="fr-BE" altLang="fr-FR" sz="2800" dirty="0" smtClean="0">
                <a:solidFill>
                  <a:srgbClr val="595959"/>
                </a:solidFill>
                <a:latin typeface="Garamond" panose="02020404030301010803" pitchFamily="18" charset="0"/>
              </a:rPr>
              <a:t>Sécurité publique</a:t>
            </a:r>
          </a:p>
          <a:p>
            <a:pPr lvl="1" indent="0" algn="just" eaLnBrk="1" hangingPunct="1"/>
            <a:endParaRPr lang="fr-BE" altLang="fr-FR" dirty="0" smtClean="0">
              <a:solidFill>
                <a:srgbClr val="595959"/>
              </a:solidFill>
              <a:latin typeface="Garamond" panose="02020404030301010803" pitchFamily="18" charset="0"/>
            </a:endParaRPr>
          </a:p>
          <a:p>
            <a:pPr marL="1257300" lvl="1" indent="-514350" algn="just" eaLnBrk="1" hangingPunct="1">
              <a:buFont typeface="Courier New"/>
              <a:buChar char="o"/>
            </a:pPr>
            <a:r>
              <a:rPr lang="fr-BE" altLang="fr-FR" sz="2800" dirty="0" smtClean="0">
                <a:solidFill>
                  <a:srgbClr val="595959"/>
                </a:solidFill>
                <a:latin typeface="Garamond" panose="02020404030301010803" pitchFamily="18" charset="0"/>
              </a:rPr>
              <a:t>Égalité entre l’homme et la femme</a:t>
            </a:r>
          </a:p>
          <a:p>
            <a:pPr lvl="1" indent="0" algn="just" eaLnBrk="1" hangingPunct="1"/>
            <a:endParaRPr lang="fr-BE" altLang="fr-FR" dirty="0" smtClean="0">
              <a:solidFill>
                <a:srgbClr val="595959"/>
              </a:solidFill>
              <a:latin typeface="Garamond" panose="02020404030301010803" pitchFamily="18" charset="0"/>
            </a:endParaRPr>
          </a:p>
          <a:p>
            <a:pPr marL="1257300" lvl="1" indent="-514350" algn="just" eaLnBrk="1" hangingPunct="1">
              <a:buFont typeface="Courier New"/>
              <a:buChar char="o"/>
            </a:pPr>
            <a:r>
              <a:rPr lang="fr-BE" altLang="fr-FR" sz="2800" dirty="0" smtClean="0">
                <a:solidFill>
                  <a:srgbClr val="595959"/>
                </a:solidFill>
                <a:latin typeface="Garamond" panose="02020404030301010803" pitchFamily="18" charset="0"/>
              </a:rPr>
              <a:t>Certaine conception du « vivre ensemble »</a:t>
            </a:r>
            <a:endParaRPr lang="fr-BE" altLang="fr-FR" sz="1400" dirty="0" smtClean="0">
              <a:solidFill>
                <a:srgbClr val="595959"/>
              </a:solidFill>
              <a:latin typeface="Garamond" panose="02020404030301010803" pitchFamily="18" charset="0"/>
            </a:endParaRPr>
          </a:p>
          <a:p>
            <a:pPr lvl="1" indent="0" algn="just" eaLnBrk="1" hangingPunct="1"/>
            <a:endParaRPr lang="fr-BE" altLang="fr-FR" dirty="0">
              <a:solidFill>
                <a:srgbClr val="595959"/>
              </a:solidFill>
              <a:latin typeface="Garamond" panose="02020404030301010803" pitchFamily="18" charset="0"/>
            </a:endParaRPr>
          </a:p>
          <a:p>
            <a:pPr lvl="1" indent="0" algn="just" eaLnBrk="1" hangingPunct="1"/>
            <a:endParaRPr lang="fr-BE" altLang="fr-FR" sz="2800" dirty="0">
              <a:solidFill>
                <a:srgbClr val="595959"/>
              </a:solidFill>
              <a:latin typeface="Garamond" panose="02020404030301010803" pitchFamily="18" charset="0"/>
            </a:endParaRPr>
          </a:p>
        </p:txBody>
      </p:sp>
    </p:spTree>
    <p:extLst>
      <p:ext uri="{BB962C8B-B14F-4D97-AF65-F5344CB8AC3E}">
        <p14:creationId xmlns:p14="http://schemas.microsoft.com/office/powerpoint/2010/main" val="2099551558"/>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idx="4294967295"/>
          </p:nvPr>
        </p:nvSpPr>
        <p:spPr bwMode="auto">
          <a:xfrm>
            <a:off x="0" y="0"/>
            <a:ext cx="9144000" cy="1341438"/>
          </a:xfrm>
          <a:prstGeom prst="rect">
            <a:avLst/>
          </a:prstGeom>
          <a:gradFill rotWithShape="1">
            <a:gsLst>
              <a:gs pos="0">
                <a:schemeClr val="bg1"/>
              </a:gs>
              <a:gs pos="100000">
                <a:srgbClr val="69BE28">
                  <a:alpha val="85999"/>
                </a:srgbClr>
              </a:gs>
            </a:gsLst>
            <a:lin ang="0" scaled="1"/>
          </a:gradFill>
          <a:extLst>
            <a:ext uri="{91240B29-F687-4f45-9708-019B960494DF}">
              <a14:hiddenLine xmlns:a14="http://schemas.microsoft.com/office/drawing/2010/main" w="9525">
                <a:solidFill>
                  <a:srgbClr val="000000"/>
                </a:solidFill>
                <a:miter lim="800000"/>
                <a:headEnd/>
                <a:tailEnd/>
              </a14:hiddenLine>
            </a:ext>
          </a:extLst>
        </p:spPr>
        <p:txBody>
          <a:bodyPr/>
          <a:lstStyle/>
          <a:p>
            <a:pPr algn="r" eaLnBrk="1" hangingPunct="1">
              <a:lnSpc>
                <a:spcPct val="105000"/>
              </a:lnSpc>
            </a:pPr>
            <a:r>
              <a:rPr lang="fr-BE" altLang="fr-FR" sz="2800" dirty="0" smtClean="0">
                <a:solidFill>
                  <a:srgbClr val="5F5F5F"/>
                </a:solidFill>
                <a:latin typeface="Verdana" panose="020B0604030504040204" pitchFamily="34" charset="0"/>
              </a:rPr>
              <a:t/>
            </a:r>
            <a:br>
              <a:rPr lang="fr-BE" altLang="fr-FR" sz="2800" dirty="0" smtClean="0">
                <a:solidFill>
                  <a:srgbClr val="5F5F5F"/>
                </a:solidFill>
                <a:latin typeface="Verdana" panose="020B0604030504040204" pitchFamily="34" charset="0"/>
              </a:rPr>
            </a:br>
            <a:r>
              <a:rPr lang="fr-BE" altLang="en-US" sz="2800" b="1" dirty="0" smtClean="0">
                <a:solidFill>
                  <a:schemeClr val="tx1">
                    <a:lumMod val="65000"/>
                    <a:lumOff val="35000"/>
                  </a:schemeClr>
                </a:solidFill>
                <a:latin typeface="Garamond" panose="02020404030301010803" pitchFamily="18" charset="0"/>
              </a:rPr>
              <a:t>II. </a:t>
            </a:r>
            <a:r>
              <a:rPr lang="fr-BE" altLang="en-US" sz="2800" b="1" dirty="0">
                <a:solidFill>
                  <a:schemeClr val="tx1">
                    <a:lumMod val="65000"/>
                    <a:lumOff val="35000"/>
                  </a:schemeClr>
                </a:solidFill>
                <a:latin typeface="Garamond" panose="02020404030301010803" pitchFamily="18" charset="0"/>
              </a:rPr>
              <a:t>Port du voile intégral dans les lieux publics</a:t>
            </a:r>
            <a:endParaRPr lang="fr-BE" altLang="fr-FR" sz="2800" b="1" dirty="0" smtClean="0">
              <a:solidFill>
                <a:srgbClr val="595959"/>
              </a:solidFill>
              <a:latin typeface="Garamond" panose="02020404030301010803" pitchFamily="18" charset="0"/>
            </a:endParaRPr>
          </a:p>
        </p:txBody>
      </p:sp>
      <p:sp>
        <p:nvSpPr>
          <p:cNvPr id="5" name="ZoneTexte 4"/>
          <p:cNvSpPr txBox="1"/>
          <p:nvPr/>
        </p:nvSpPr>
        <p:spPr>
          <a:xfrm>
            <a:off x="401638" y="1591534"/>
            <a:ext cx="8164512" cy="461963"/>
          </a:xfrm>
          <a:prstGeom prst="rect">
            <a:avLst/>
          </a:prstGeom>
          <a:solidFill>
            <a:schemeClr val="accent6">
              <a:lumMod val="75000"/>
            </a:schemeClr>
          </a:solidFill>
        </p:spPr>
        <p:txBody>
          <a:bodyPr wrap="square">
            <a:spAutoFit/>
          </a:bodyPr>
          <a:lstStyle>
            <a:lvl1pPr>
              <a:defRPr sz="2400">
                <a:solidFill>
                  <a:schemeClr val="tx1"/>
                </a:solidFill>
                <a:latin typeface="Calibri" panose="020F0502020204030204" pitchFamily="34" charset="0"/>
                <a:ea typeface="MS PGothic" panose="020B0600070205080204" pitchFamily="34" charset="-128"/>
              </a:defRPr>
            </a:lvl1pPr>
            <a:lvl2pPr marL="742950" indent="-285750">
              <a:defRPr sz="2400">
                <a:solidFill>
                  <a:schemeClr val="tx1"/>
                </a:solidFill>
                <a:latin typeface="Calibri" panose="020F0502020204030204" pitchFamily="34" charset="0"/>
                <a:ea typeface="MS PGothic" panose="020B0600070205080204" pitchFamily="34" charset="-128"/>
              </a:defRPr>
            </a:lvl2pPr>
            <a:lvl3pPr marL="1143000" indent="-228600">
              <a:defRPr sz="2400">
                <a:solidFill>
                  <a:schemeClr val="tx1"/>
                </a:solidFill>
                <a:latin typeface="Calibri" panose="020F0502020204030204" pitchFamily="34" charset="0"/>
                <a:ea typeface="MS PGothic" panose="020B0600070205080204" pitchFamily="34" charset="-128"/>
              </a:defRPr>
            </a:lvl3pPr>
            <a:lvl4pPr marL="1600200" indent="-228600">
              <a:defRPr sz="2400">
                <a:solidFill>
                  <a:schemeClr val="tx1"/>
                </a:solidFill>
                <a:latin typeface="Calibri" panose="020F0502020204030204" pitchFamily="34" charset="0"/>
                <a:ea typeface="MS PGothic" panose="020B0600070205080204" pitchFamily="34" charset="-128"/>
              </a:defRPr>
            </a:lvl4pPr>
            <a:lvl5pPr marL="2057400" indent="-22860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ctr" eaLnBrk="1" hangingPunct="1">
              <a:defRPr/>
            </a:pPr>
            <a:r>
              <a:rPr lang="fr-FR" altLang="fr-FR" b="1" dirty="0">
                <a:solidFill>
                  <a:schemeClr val="bg1"/>
                </a:solidFill>
                <a:effectLst>
                  <a:outerShdw blurRad="38100" dist="38100" dir="2700000" algn="tl">
                    <a:srgbClr val="000000"/>
                  </a:outerShdw>
                </a:effectLst>
                <a:latin typeface="Garamond" panose="02020404030301010803" pitchFamily="18" charset="0"/>
              </a:rPr>
              <a:t>Cour constitutionnelle (6 décembre 2012)</a:t>
            </a:r>
          </a:p>
        </p:txBody>
      </p:sp>
      <p:sp>
        <p:nvSpPr>
          <p:cNvPr id="99336" name="ZoneTexte 6"/>
          <p:cNvSpPr txBox="1">
            <a:spLocks noChangeArrowheads="1"/>
          </p:cNvSpPr>
          <p:nvPr/>
        </p:nvSpPr>
        <p:spPr bwMode="auto">
          <a:xfrm>
            <a:off x="401638" y="2277505"/>
            <a:ext cx="8164512" cy="37240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alibri" panose="020F0502020204030204" pitchFamily="34" charset="0"/>
                <a:ea typeface="MS PGothic" panose="020B0600070205080204" pitchFamily="34" charset="-128"/>
              </a:defRPr>
            </a:lvl1pPr>
            <a:lvl2pPr marL="742950" indent="-285750">
              <a:defRPr sz="2400">
                <a:solidFill>
                  <a:schemeClr val="tx1"/>
                </a:solidFill>
                <a:latin typeface="Calibri" panose="020F0502020204030204" pitchFamily="34" charset="0"/>
                <a:ea typeface="MS PGothic" panose="020B0600070205080204" pitchFamily="34" charset="-128"/>
              </a:defRPr>
            </a:lvl2pPr>
            <a:lvl3pPr marL="1143000" indent="-228600">
              <a:defRPr sz="2400">
                <a:solidFill>
                  <a:schemeClr val="tx1"/>
                </a:solidFill>
                <a:latin typeface="Calibri" panose="020F0502020204030204" pitchFamily="34" charset="0"/>
                <a:ea typeface="MS PGothic" panose="020B0600070205080204" pitchFamily="34" charset="-128"/>
              </a:defRPr>
            </a:lvl3pPr>
            <a:lvl4pPr marL="1600200" indent="-228600">
              <a:defRPr sz="2400">
                <a:solidFill>
                  <a:schemeClr val="tx1"/>
                </a:solidFill>
                <a:latin typeface="Calibri" panose="020F0502020204030204" pitchFamily="34" charset="0"/>
                <a:ea typeface="MS PGothic" panose="020B0600070205080204" pitchFamily="34" charset="-128"/>
              </a:defRPr>
            </a:lvl4pPr>
            <a:lvl5pPr marL="2057400" indent="-22860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marL="342900" indent="-342900" algn="just" eaLnBrk="1" hangingPunct="1">
              <a:buFont typeface="Wingdings" panose="05000000000000000000" pitchFamily="2" charset="2"/>
              <a:buChar char="ü"/>
            </a:pPr>
            <a:r>
              <a:rPr lang="fr-BE" altLang="fr-FR" sz="2800" b="1" dirty="0" smtClean="0">
                <a:solidFill>
                  <a:srgbClr val="595959"/>
                </a:solidFill>
                <a:latin typeface="Garamond" panose="02020404030301010803" pitchFamily="18" charset="0"/>
              </a:rPr>
              <a:t>Légitimité</a:t>
            </a:r>
            <a:r>
              <a:rPr lang="fr-BE" altLang="fr-FR" sz="2800" dirty="0" smtClean="0">
                <a:solidFill>
                  <a:srgbClr val="595959"/>
                </a:solidFill>
                <a:latin typeface="Garamond" panose="02020404030301010803" pitchFamily="18" charset="0"/>
              </a:rPr>
              <a:t> :</a:t>
            </a:r>
          </a:p>
          <a:p>
            <a:pPr algn="just" eaLnBrk="1" hangingPunct="1"/>
            <a:endParaRPr lang="fr-BE" altLang="fr-FR" dirty="0" smtClean="0">
              <a:solidFill>
                <a:srgbClr val="595959"/>
              </a:solidFill>
              <a:latin typeface="Garamond" panose="02020404030301010803" pitchFamily="18" charset="0"/>
            </a:endParaRPr>
          </a:p>
          <a:p>
            <a:pPr marL="1257300" lvl="1" indent="-514350" algn="just" eaLnBrk="1" hangingPunct="1">
              <a:buFont typeface="Courier New"/>
              <a:buChar char="o"/>
            </a:pPr>
            <a:r>
              <a:rPr lang="fr-BE" altLang="fr-FR" sz="2800" dirty="0" smtClean="0">
                <a:solidFill>
                  <a:srgbClr val="41A336"/>
                </a:solidFill>
                <a:latin typeface="Garamond" panose="02020404030301010803" pitchFamily="18" charset="0"/>
              </a:rPr>
              <a:t>Sécurité publique</a:t>
            </a:r>
          </a:p>
          <a:p>
            <a:pPr lvl="1" indent="0" algn="just" eaLnBrk="1" hangingPunct="1"/>
            <a:endParaRPr lang="fr-BE" altLang="fr-FR" dirty="0" smtClean="0">
              <a:solidFill>
                <a:srgbClr val="41A336"/>
              </a:solidFill>
              <a:latin typeface="Garamond" panose="02020404030301010803" pitchFamily="18" charset="0"/>
            </a:endParaRPr>
          </a:p>
          <a:p>
            <a:pPr marL="1257300" lvl="1" indent="-514350" algn="just" eaLnBrk="1" hangingPunct="1">
              <a:buFont typeface="Courier New"/>
              <a:buChar char="o"/>
            </a:pPr>
            <a:r>
              <a:rPr lang="fr-BE" altLang="fr-FR" sz="2800" dirty="0" smtClean="0">
                <a:solidFill>
                  <a:srgbClr val="41A336"/>
                </a:solidFill>
                <a:latin typeface="Garamond" panose="02020404030301010803" pitchFamily="18" charset="0"/>
              </a:rPr>
              <a:t>Égalité entre l’homme et la femme</a:t>
            </a:r>
          </a:p>
          <a:p>
            <a:pPr lvl="1" indent="0" algn="just" eaLnBrk="1" hangingPunct="1"/>
            <a:endParaRPr lang="fr-BE" altLang="fr-FR" dirty="0" smtClean="0">
              <a:solidFill>
                <a:srgbClr val="41A336"/>
              </a:solidFill>
              <a:latin typeface="Garamond" panose="02020404030301010803" pitchFamily="18" charset="0"/>
            </a:endParaRPr>
          </a:p>
          <a:p>
            <a:pPr marL="1257300" lvl="1" indent="-514350" algn="just" eaLnBrk="1" hangingPunct="1">
              <a:buFont typeface="Courier New"/>
              <a:buChar char="o"/>
            </a:pPr>
            <a:r>
              <a:rPr lang="fr-BE" altLang="fr-FR" sz="2800" dirty="0" smtClean="0">
                <a:solidFill>
                  <a:srgbClr val="41A336"/>
                </a:solidFill>
                <a:latin typeface="Garamond" panose="02020404030301010803" pitchFamily="18" charset="0"/>
              </a:rPr>
              <a:t>Certaine conception du « vivre ensemble »</a:t>
            </a:r>
            <a:endParaRPr lang="fr-BE" altLang="fr-FR" sz="1400" dirty="0" smtClean="0">
              <a:solidFill>
                <a:srgbClr val="41A336"/>
              </a:solidFill>
              <a:latin typeface="Garamond" panose="02020404030301010803" pitchFamily="18" charset="0"/>
            </a:endParaRPr>
          </a:p>
          <a:p>
            <a:pPr lvl="1" indent="0" algn="just" eaLnBrk="1" hangingPunct="1"/>
            <a:endParaRPr lang="fr-BE" altLang="fr-FR" dirty="0">
              <a:solidFill>
                <a:srgbClr val="595959"/>
              </a:solidFill>
              <a:latin typeface="Garamond" panose="02020404030301010803" pitchFamily="18" charset="0"/>
            </a:endParaRPr>
          </a:p>
          <a:p>
            <a:pPr lvl="1" indent="0" algn="just" eaLnBrk="1" hangingPunct="1"/>
            <a:endParaRPr lang="fr-BE" altLang="fr-FR" sz="2800" dirty="0">
              <a:solidFill>
                <a:srgbClr val="595959"/>
              </a:solidFill>
              <a:latin typeface="Garamond" panose="02020404030301010803" pitchFamily="18" charset="0"/>
            </a:endParaRPr>
          </a:p>
        </p:txBody>
      </p:sp>
    </p:spTree>
    <p:extLst>
      <p:ext uri="{BB962C8B-B14F-4D97-AF65-F5344CB8AC3E}">
        <p14:creationId xmlns:p14="http://schemas.microsoft.com/office/powerpoint/2010/main" val="1135652971"/>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idx="4294967295"/>
          </p:nvPr>
        </p:nvSpPr>
        <p:spPr bwMode="auto">
          <a:xfrm>
            <a:off x="0" y="0"/>
            <a:ext cx="9144000" cy="1341438"/>
          </a:xfrm>
          <a:prstGeom prst="rect">
            <a:avLst/>
          </a:prstGeom>
          <a:gradFill rotWithShape="1">
            <a:gsLst>
              <a:gs pos="0">
                <a:schemeClr val="bg1"/>
              </a:gs>
              <a:gs pos="100000">
                <a:srgbClr val="69BE28">
                  <a:alpha val="85999"/>
                </a:srgbClr>
              </a:gs>
            </a:gsLst>
            <a:lin ang="0" scaled="1"/>
          </a:gradFill>
          <a:extLst>
            <a:ext uri="{91240B29-F687-4f45-9708-019B960494DF}">
              <a14:hiddenLine xmlns:a14="http://schemas.microsoft.com/office/drawing/2010/main" w="9525">
                <a:solidFill>
                  <a:srgbClr val="000000"/>
                </a:solidFill>
                <a:miter lim="800000"/>
                <a:headEnd/>
                <a:tailEnd/>
              </a14:hiddenLine>
            </a:ext>
          </a:extLst>
        </p:spPr>
        <p:txBody>
          <a:bodyPr/>
          <a:lstStyle/>
          <a:p>
            <a:pPr algn="r" eaLnBrk="1" hangingPunct="1">
              <a:lnSpc>
                <a:spcPct val="105000"/>
              </a:lnSpc>
            </a:pPr>
            <a:r>
              <a:rPr lang="fr-BE" altLang="fr-FR" sz="2800" dirty="0" smtClean="0">
                <a:solidFill>
                  <a:srgbClr val="5F5F5F"/>
                </a:solidFill>
                <a:latin typeface="Verdana" panose="020B0604030504040204" pitchFamily="34" charset="0"/>
              </a:rPr>
              <a:t/>
            </a:r>
            <a:br>
              <a:rPr lang="fr-BE" altLang="fr-FR" sz="2800" dirty="0" smtClean="0">
                <a:solidFill>
                  <a:srgbClr val="5F5F5F"/>
                </a:solidFill>
                <a:latin typeface="Verdana" panose="020B0604030504040204" pitchFamily="34" charset="0"/>
              </a:rPr>
            </a:br>
            <a:r>
              <a:rPr lang="fr-BE" altLang="en-US" sz="2800" b="1" dirty="0" smtClean="0">
                <a:solidFill>
                  <a:schemeClr val="tx1">
                    <a:lumMod val="65000"/>
                    <a:lumOff val="35000"/>
                  </a:schemeClr>
                </a:solidFill>
                <a:latin typeface="Garamond" panose="02020404030301010803" pitchFamily="18" charset="0"/>
              </a:rPr>
              <a:t>II. </a:t>
            </a:r>
            <a:r>
              <a:rPr lang="fr-BE" altLang="en-US" sz="2800" b="1" dirty="0">
                <a:solidFill>
                  <a:schemeClr val="tx1">
                    <a:lumMod val="65000"/>
                    <a:lumOff val="35000"/>
                  </a:schemeClr>
                </a:solidFill>
                <a:latin typeface="Garamond" panose="02020404030301010803" pitchFamily="18" charset="0"/>
              </a:rPr>
              <a:t>Port du voile intégral dans les lieux publics</a:t>
            </a:r>
            <a:endParaRPr lang="fr-BE" altLang="fr-FR" sz="2800" b="1" dirty="0" smtClean="0">
              <a:solidFill>
                <a:srgbClr val="595959"/>
              </a:solidFill>
              <a:latin typeface="Garamond" panose="02020404030301010803" pitchFamily="18" charset="0"/>
            </a:endParaRPr>
          </a:p>
        </p:txBody>
      </p:sp>
      <p:sp>
        <p:nvSpPr>
          <p:cNvPr id="5" name="ZoneTexte 4"/>
          <p:cNvSpPr txBox="1"/>
          <p:nvPr/>
        </p:nvSpPr>
        <p:spPr>
          <a:xfrm>
            <a:off x="401638" y="1591534"/>
            <a:ext cx="8164512" cy="461963"/>
          </a:xfrm>
          <a:prstGeom prst="rect">
            <a:avLst/>
          </a:prstGeom>
          <a:solidFill>
            <a:schemeClr val="accent6">
              <a:lumMod val="75000"/>
            </a:schemeClr>
          </a:solidFill>
        </p:spPr>
        <p:txBody>
          <a:bodyPr wrap="square">
            <a:spAutoFit/>
          </a:bodyPr>
          <a:lstStyle>
            <a:lvl1pPr>
              <a:defRPr sz="2400">
                <a:solidFill>
                  <a:schemeClr val="tx1"/>
                </a:solidFill>
                <a:latin typeface="Calibri" panose="020F0502020204030204" pitchFamily="34" charset="0"/>
                <a:ea typeface="MS PGothic" panose="020B0600070205080204" pitchFamily="34" charset="-128"/>
              </a:defRPr>
            </a:lvl1pPr>
            <a:lvl2pPr marL="742950" indent="-285750">
              <a:defRPr sz="2400">
                <a:solidFill>
                  <a:schemeClr val="tx1"/>
                </a:solidFill>
                <a:latin typeface="Calibri" panose="020F0502020204030204" pitchFamily="34" charset="0"/>
                <a:ea typeface="MS PGothic" panose="020B0600070205080204" pitchFamily="34" charset="-128"/>
              </a:defRPr>
            </a:lvl2pPr>
            <a:lvl3pPr marL="1143000" indent="-228600">
              <a:defRPr sz="2400">
                <a:solidFill>
                  <a:schemeClr val="tx1"/>
                </a:solidFill>
                <a:latin typeface="Calibri" panose="020F0502020204030204" pitchFamily="34" charset="0"/>
                <a:ea typeface="MS PGothic" panose="020B0600070205080204" pitchFamily="34" charset="-128"/>
              </a:defRPr>
            </a:lvl3pPr>
            <a:lvl4pPr marL="1600200" indent="-228600">
              <a:defRPr sz="2400">
                <a:solidFill>
                  <a:schemeClr val="tx1"/>
                </a:solidFill>
                <a:latin typeface="Calibri" panose="020F0502020204030204" pitchFamily="34" charset="0"/>
                <a:ea typeface="MS PGothic" panose="020B0600070205080204" pitchFamily="34" charset="-128"/>
              </a:defRPr>
            </a:lvl4pPr>
            <a:lvl5pPr marL="2057400" indent="-22860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ctr" eaLnBrk="1" hangingPunct="1">
              <a:defRPr/>
            </a:pPr>
            <a:r>
              <a:rPr lang="fr-FR" altLang="fr-FR" b="1" dirty="0">
                <a:solidFill>
                  <a:schemeClr val="bg1"/>
                </a:solidFill>
                <a:effectLst>
                  <a:outerShdw blurRad="38100" dist="38100" dir="2700000" algn="tl">
                    <a:srgbClr val="000000"/>
                  </a:outerShdw>
                </a:effectLst>
                <a:latin typeface="Garamond" panose="02020404030301010803" pitchFamily="18" charset="0"/>
              </a:rPr>
              <a:t>Cour constitutionnelle (6 décembre 2012)</a:t>
            </a:r>
          </a:p>
        </p:txBody>
      </p:sp>
      <p:sp>
        <p:nvSpPr>
          <p:cNvPr id="99336" name="ZoneTexte 6"/>
          <p:cNvSpPr txBox="1">
            <a:spLocks noChangeArrowheads="1"/>
          </p:cNvSpPr>
          <p:nvPr/>
        </p:nvSpPr>
        <p:spPr bwMode="auto">
          <a:xfrm>
            <a:off x="401638" y="2277505"/>
            <a:ext cx="8164512" cy="32932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alibri" panose="020F0502020204030204" pitchFamily="34" charset="0"/>
                <a:ea typeface="MS PGothic" panose="020B0600070205080204" pitchFamily="34" charset="-128"/>
              </a:defRPr>
            </a:lvl1pPr>
            <a:lvl2pPr marL="742950" indent="-285750">
              <a:defRPr sz="2400">
                <a:solidFill>
                  <a:schemeClr val="tx1"/>
                </a:solidFill>
                <a:latin typeface="Calibri" panose="020F0502020204030204" pitchFamily="34" charset="0"/>
                <a:ea typeface="MS PGothic" panose="020B0600070205080204" pitchFamily="34" charset="-128"/>
              </a:defRPr>
            </a:lvl2pPr>
            <a:lvl3pPr marL="1143000" indent="-228600">
              <a:defRPr sz="2400">
                <a:solidFill>
                  <a:schemeClr val="tx1"/>
                </a:solidFill>
                <a:latin typeface="Calibri" panose="020F0502020204030204" pitchFamily="34" charset="0"/>
                <a:ea typeface="MS PGothic" panose="020B0600070205080204" pitchFamily="34" charset="-128"/>
              </a:defRPr>
            </a:lvl3pPr>
            <a:lvl4pPr marL="1600200" indent="-228600">
              <a:defRPr sz="2400">
                <a:solidFill>
                  <a:schemeClr val="tx1"/>
                </a:solidFill>
                <a:latin typeface="Calibri" panose="020F0502020204030204" pitchFamily="34" charset="0"/>
                <a:ea typeface="MS PGothic" panose="020B0600070205080204" pitchFamily="34" charset="-128"/>
              </a:defRPr>
            </a:lvl4pPr>
            <a:lvl5pPr marL="2057400" indent="-22860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marL="342900" indent="-342900" algn="just" eaLnBrk="1" hangingPunct="1">
              <a:buFont typeface="Wingdings" panose="05000000000000000000" pitchFamily="2" charset="2"/>
              <a:buChar char="ü"/>
            </a:pPr>
            <a:r>
              <a:rPr lang="fr-BE" altLang="fr-FR" sz="2800" b="1" dirty="0" smtClean="0">
                <a:solidFill>
                  <a:srgbClr val="595959"/>
                </a:solidFill>
                <a:latin typeface="Garamond" panose="02020404030301010803" pitchFamily="18" charset="0"/>
              </a:rPr>
              <a:t>Nécessité</a:t>
            </a:r>
            <a:r>
              <a:rPr lang="fr-BE" altLang="fr-FR" sz="2800" dirty="0" smtClean="0">
                <a:solidFill>
                  <a:srgbClr val="595959"/>
                </a:solidFill>
                <a:latin typeface="Garamond" panose="02020404030301010803" pitchFamily="18" charset="0"/>
              </a:rPr>
              <a:t> :</a:t>
            </a:r>
          </a:p>
          <a:p>
            <a:pPr algn="just" eaLnBrk="1" hangingPunct="1"/>
            <a:endParaRPr lang="fr-BE" altLang="fr-FR" dirty="0" smtClean="0">
              <a:solidFill>
                <a:srgbClr val="595959"/>
              </a:solidFill>
              <a:latin typeface="Garamond" panose="02020404030301010803" pitchFamily="18" charset="0"/>
            </a:endParaRPr>
          </a:p>
          <a:p>
            <a:pPr marL="1257300" lvl="1" indent="-514350" algn="just" eaLnBrk="1" hangingPunct="1">
              <a:buFont typeface="Courier New"/>
              <a:buChar char="o"/>
            </a:pPr>
            <a:r>
              <a:rPr lang="fr-BE" altLang="fr-FR" sz="2800" dirty="0" smtClean="0">
                <a:solidFill>
                  <a:schemeClr val="tx1">
                    <a:lumMod val="65000"/>
                    <a:lumOff val="35000"/>
                  </a:schemeClr>
                </a:solidFill>
                <a:latin typeface="Garamond" panose="02020404030301010803" pitchFamily="18" charset="0"/>
              </a:rPr>
              <a:t>Sécurité publique</a:t>
            </a:r>
          </a:p>
          <a:p>
            <a:pPr lvl="1" indent="0" algn="just" eaLnBrk="1" hangingPunct="1"/>
            <a:endParaRPr lang="fr-BE" altLang="fr-FR" dirty="0" smtClean="0">
              <a:solidFill>
                <a:schemeClr val="tx1">
                  <a:lumMod val="65000"/>
                  <a:lumOff val="35000"/>
                </a:schemeClr>
              </a:solidFill>
              <a:latin typeface="Garamond" panose="02020404030301010803" pitchFamily="18" charset="0"/>
            </a:endParaRPr>
          </a:p>
          <a:p>
            <a:pPr marL="1257300" lvl="1" indent="-514350" algn="just" eaLnBrk="1" hangingPunct="1">
              <a:buFont typeface="Courier New"/>
              <a:buChar char="o"/>
            </a:pPr>
            <a:r>
              <a:rPr lang="fr-BE" altLang="fr-FR" sz="2800" dirty="0" smtClean="0">
                <a:solidFill>
                  <a:schemeClr val="tx1">
                    <a:lumMod val="65000"/>
                    <a:lumOff val="35000"/>
                  </a:schemeClr>
                </a:solidFill>
                <a:latin typeface="Garamond" panose="02020404030301010803" pitchFamily="18" charset="0"/>
              </a:rPr>
              <a:t>Égalité entre l’homme et la femme</a:t>
            </a:r>
          </a:p>
          <a:p>
            <a:pPr lvl="1" indent="0" algn="just" eaLnBrk="1" hangingPunct="1"/>
            <a:endParaRPr lang="fr-BE" altLang="fr-FR" dirty="0" smtClean="0">
              <a:solidFill>
                <a:schemeClr val="tx1">
                  <a:lumMod val="65000"/>
                  <a:lumOff val="35000"/>
                </a:schemeClr>
              </a:solidFill>
              <a:latin typeface="Garamond" panose="02020404030301010803" pitchFamily="18" charset="0"/>
            </a:endParaRPr>
          </a:p>
          <a:p>
            <a:pPr marL="1257300" lvl="1" indent="-514350" algn="just" eaLnBrk="1" hangingPunct="1">
              <a:buFont typeface="Courier New"/>
              <a:buChar char="o"/>
            </a:pPr>
            <a:r>
              <a:rPr lang="fr-BE" altLang="fr-FR" sz="2800" dirty="0" smtClean="0">
                <a:solidFill>
                  <a:schemeClr val="tx1">
                    <a:lumMod val="65000"/>
                    <a:lumOff val="35000"/>
                  </a:schemeClr>
                </a:solidFill>
                <a:latin typeface="Garamond" panose="02020404030301010803" pitchFamily="18" charset="0"/>
              </a:rPr>
              <a:t>Certaine conception du « vivre ensemble »</a:t>
            </a:r>
            <a:endParaRPr lang="fr-BE" altLang="fr-FR" sz="1400" dirty="0" smtClean="0">
              <a:solidFill>
                <a:schemeClr val="tx1">
                  <a:lumMod val="65000"/>
                  <a:lumOff val="35000"/>
                </a:schemeClr>
              </a:solidFill>
              <a:latin typeface="Garamond" panose="02020404030301010803" pitchFamily="18" charset="0"/>
            </a:endParaRPr>
          </a:p>
          <a:p>
            <a:pPr lvl="1" indent="0" algn="just" eaLnBrk="1" hangingPunct="1"/>
            <a:endParaRPr lang="fr-BE" altLang="fr-FR" dirty="0">
              <a:solidFill>
                <a:srgbClr val="41A336"/>
              </a:solidFill>
              <a:latin typeface="Garamond" panose="02020404030301010803" pitchFamily="18" charset="0"/>
            </a:endParaRPr>
          </a:p>
        </p:txBody>
      </p:sp>
    </p:spTree>
    <p:extLst>
      <p:ext uri="{BB962C8B-B14F-4D97-AF65-F5344CB8AC3E}">
        <p14:creationId xmlns:p14="http://schemas.microsoft.com/office/powerpoint/2010/main" val="2122221897"/>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idx="4294967295"/>
          </p:nvPr>
        </p:nvSpPr>
        <p:spPr bwMode="auto">
          <a:xfrm>
            <a:off x="0" y="0"/>
            <a:ext cx="9144000" cy="1341438"/>
          </a:xfrm>
          <a:prstGeom prst="rect">
            <a:avLst/>
          </a:prstGeom>
          <a:gradFill rotWithShape="1">
            <a:gsLst>
              <a:gs pos="0">
                <a:schemeClr val="bg1"/>
              </a:gs>
              <a:gs pos="100000">
                <a:srgbClr val="69BE28">
                  <a:alpha val="85999"/>
                </a:srgbClr>
              </a:gs>
            </a:gsLst>
            <a:lin ang="0" scaled="1"/>
          </a:gradFill>
          <a:extLst>
            <a:ext uri="{91240B29-F687-4f45-9708-019B960494DF}">
              <a14:hiddenLine xmlns:a14="http://schemas.microsoft.com/office/drawing/2010/main" w="9525">
                <a:solidFill>
                  <a:srgbClr val="000000"/>
                </a:solidFill>
                <a:miter lim="800000"/>
                <a:headEnd/>
                <a:tailEnd/>
              </a14:hiddenLine>
            </a:ext>
          </a:extLst>
        </p:spPr>
        <p:txBody>
          <a:bodyPr/>
          <a:lstStyle/>
          <a:p>
            <a:pPr algn="r" eaLnBrk="1" hangingPunct="1">
              <a:lnSpc>
                <a:spcPct val="105000"/>
              </a:lnSpc>
            </a:pPr>
            <a:r>
              <a:rPr lang="fr-BE" altLang="fr-FR" sz="2800" dirty="0" smtClean="0">
                <a:solidFill>
                  <a:srgbClr val="5F5F5F"/>
                </a:solidFill>
                <a:latin typeface="Verdana" panose="020B0604030504040204" pitchFamily="34" charset="0"/>
              </a:rPr>
              <a:t/>
            </a:r>
            <a:br>
              <a:rPr lang="fr-BE" altLang="fr-FR" sz="2800" dirty="0" smtClean="0">
                <a:solidFill>
                  <a:srgbClr val="5F5F5F"/>
                </a:solidFill>
                <a:latin typeface="Verdana" panose="020B0604030504040204" pitchFamily="34" charset="0"/>
              </a:rPr>
            </a:br>
            <a:r>
              <a:rPr lang="fr-BE" altLang="en-US" sz="2800" b="1" dirty="0" smtClean="0">
                <a:solidFill>
                  <a:schemeClr val="tx1">
                    <a:lumMod val="65000"/>
                    <a:lumOff val="35000"/>
                  </a:schemeClr>
                </a:solidFill>
                <a:latin typeface="Garamond" panose="02020404030301010803" pitchFamily="18" charset="0"/>
              </a:rPr>
              <a:t>II. </a:t>
            </a:r>
            <a:r>
              <a:rPr lang="fr-BE" altLang="en-US" sz="2800" b="1" dirty="0">
                <a:solidFill>
                  <a:schemeClr val="tx1">
                    <a:lumMod val="65000"/>
                    <a:lumOff val="35000"/>
                  </a:schemeClr>
                </a:solidFill>
                <a:latin typeface="Garamond" panose="02020404030301010803" pitchFamily="18" charset="0"/>
              </a:rPr>
              <a:t>Port du voile intégral dans les lieux publics</a:t>
            </a:r>
            <a:endParaRPr lang="fr-BE" altLang="fr-FR" sz="2800" b="1" dirty="0" smtClean="0">
              <a:solidFill>
                <a:srgbClr val="595959"/>
              </a:solidFill>
              <a:latin typeface="Garamond" panose="02020404030301010803" pitchFamily="18" charset="0"/>
            </a:endParaRPr>
          </a:p>
        </p:txBody>
      </p:sp>
      <p:sp>
        <p:nvSpPr>
          <p:cNvPr id="5" name="ZoneTexte 4"/>
          <p:cNvSpPr txBox="1"/>
          <p:nvPr/>
        </p:nvSpPr>
        <p:spPr>
          <a:xfrm>
            <a:off x="401638" y="1591534"/>
            <a:ext cx="8164512" cy="461963"/>
          </a:xfrm>
          <a:prstGeom prst="rect">
            <a:avLst/>
          </a:prstGeom>
          <a:solidFill>
            <a:schemeClr val="accent6">
              <a:lumMod val="75000"/>
            </a:schemeClr>
          </a:solidFill>
        </p:spPr>
        <p:txBody>
          <a:bodyPr wrap="square">
            <a:spAutoFit/>
          </a:bodyPr>
          <a:lstStyle>
            <a:lvl1pPr>
              <a:defRPr sz="2400">
                <a:solidFill>
                  <a:schemeClr val="tx1"/>
                </a:solidFill>
                <a:latin typeface="Calibri" panose="020F0502020204030204" pitchFamily="34" charset="0"/>
                <a:ea typeface="MS PGothic" panose="020B0600070205080204" pitchFamily="34" charset="-128"/>
              </a:defRPr>
            </a:lvl1pPr>
            <a:lvl2pPr marL="742950" indent="-285750">
              <a:defRPr sz="2400">
                <a:solidFill>
                  <a:schemeClr val="tx1"/>
                </a:solidFill>
                <a:latin typeface="Calibri" panose="020F0502020204030204" pitchFamily="34" charset="0"/>
                <a:ea typeface="MS PGothic" panose="020B0600070205080204" pitchFamily="34" charset="-128"/>
              </a:defRPr>
            </a:lvl2pPr>
            <a:lvl3pPr marL="1143000" indent="-228600">
              <a:defRPr sz="2400">
                <a:solidFill>
                  <a:schemeClr val="tx1"/>
                </a:solidFill>
                <a:latin typeface="Calibri" panose="020F0502020204030204" pitchFamily="34" charset="0"/>
                <a:ea typeface="MS PGothic" panose="020B0600070205080204" pitchFamily="34" charset="-128"/>
              </a:defRPr>
            </a:lvl3pPr>
            <a:lvl4pPr marL="1600200" indent="-228600">
              <a:defRPr sz="2400">
                <a:solidFill>
                  <a:schemeClr val="tx1"/>
                </a:solidFill>
                <a:latin typeface="Calibri" panose="020F0502020204030204" pitchFamily="34" charset="0"/>
                <a:ea typeface="MS PGothic" panose="020B0600070205080204" pitchFamily="34" charset="-128"/>
              </a:defRPr>
            </a:lvl4pPr>
            <a:lvl5pPr marL="2057400" indent="-22860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ctr" eaLnBrk="1" hangingPunct="1">
              <a:defRPr/>
            </a:pPr>
            <a:r>
              <a:rPr lang="fr-FR" altLang="fr-FR" b="1" dirty="0">
                <a:solidFill>
                  <a:schemeClr val="bg1"/>
                </a:solidFill>
                <a:effectLst>
                  <a:outerShdw blurRad="38100" dist="38100" dir="2700000" algn="tl">
                    <a:srgbClr val="000000"/>
                  </a:outerShdw>
                </a:effectLst>
                <a:latin typeface="Garamond" panose="02020404030301010803" pitchFamily="18" charset="0"/>
              </a:rPr>
              <a:t>Cour constitutionnelle (6 décembre 2012)</a:t>
            </a:r>
          </a:p>
        </p:txBody>
      </p:sp>
      <p:sp>
        <p:nvSpPr>
          <p:cNvPr id="99336" name="ZoneTexte 6"/>
          <p:cNvSpPr txBox="1">
            <a:spLocks noChangeArrowheads="1"/>
          </p:cNvSpPr>
          <p:nvPr/>
        </p:nvSpPr>
        <p:spPr bwMode="auto">
          <a:xfrm>
            <a:off x="401638" y="2277505"/>
            <a:ext cx="8164512" cy="4401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alibri" panose="020F0502020204030204" pitchFamily="34" charset="0"/>
                <a:ea typeface="MS PGothic" panose="020B0600070205080204" pitchFamily="34" charset="-128"/>
              </a:defRPr>
            </a:lvl1pPr>
            <a:lvl2pPr marL="742950" indent="-285750">
              <a:defRPr sz="2400">
                <a:solidFill>
                  <a:schemeClr val="tx1"/>
                </a:solidFill>
                <a:latin typeface="Calibri" panose="020F0502020204030204" pitchFamily="34" charset="0"/>
                <a:ea typeface="MS PGothic" panose="020B0600070205080204" pitchFamily="34" charset="-128"/>
              </a:defRPr>
            </a:lvl2pPr>
            <a:lvl3pPr marL="1143000" indent="-228600">
              <a:defRPr sz="2400">
                <a:solidFill>
                  <a:schemeClr val="tx1"/>
                </a:solidFill>
                <a:latin typeface="Calibri" panose="020F0502020204030204" pitchFamily="34" charset="0"/>
                <a:ea typeface="MS PGothic" panose="020B0600070205080204" pitchFamily="34" charset="-128"/>
              </a:defRPr>
            </a:lvl3pPr>
            <a:lvl4pPr marL="1600200" indent="-228600">
              <a:defRPr sz="2400">
                <a:solidFill>
                  <a:schemeClr val="tx1"/>
                </a:solidFill>
                <a:latin typeface="Calibri" panose="020F0502020204030204" pitchFamily="34" charset="0"/>
                <a:ea typeface="MS PGothic" panose="020B0600070205080204" pitchFamily="34" charset="-128"/>
              </a:defRPr>
            </a:lvl4pPr>
            <a:lvl5pPr marL="2057400" indent="-22860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marL="342900" indent="-342900" algn="just" eaLnBrk="1" hangingPunct="1">
              <a:buFont typeface="Wingdings" panose="05000000000000000000" pitchFamily="2" charset="2"/>
              <a:buChar char="ü"/>
            </a:pPr>
            <a:r>
              <a:rPr lang="fr-BE" altLang="fr-FR" sz="2800" b="1" dirty="0" smtClean="0">
                <a:solidFill>
                  <a:srgbClr val="595959"/>
                </a:solidFill>
                <a:latin typeface="Garamond" panose="02020404030301010803" pitchFamily="18" charset="0"/>
              </a:rPr>
              <a:t>Nécessité</a:t>
            </a:r>
            <a:r>
              <a:rPr lang="fr-BE" altLang="fr-FR" sz="2800" dirty="0" smtClean="0">
                <a:solidFill>
                  <a:srgbClr val="595959"/>
                </a:solidFill>
                <a:latin typeface="Garamond" panose="02020404030301010803" pitchFamily="18" charset="0"/>
              </a:rPr>
              <a:t> :</a:t>
            </a:r>
          </a:p>
          <a:p>
            <a:pPr algn="just" eaLnBrk="1" hangingPunct="1"/>
            <a:endParaRPr lang="fr-BE" altLang="fr-FR" dirty="0" smtClean="0">
              <a:solidFill>
                <a:srgbClr val="595959"/>
              </a:solidFill>
              <a:latin typeface="Garamond" panose="02020404030301010803" pitchFamily="18" charset="0"/>
            </a:endParaRPr>
          </a:p>
          <a:p>
            <a:pPr marL="1257300" lvl="1" indent="-514350" algn="just" eaLnBrk="1" hangingPunct="1">
              <a:buFont typeface="Courier New"/>
              <a:buChar char="o"/>
            </a:pPr>
            <a:r>
              <a:rPr lang="fr-BE" altLang="fr-FR" sz="2800" dirty="0" smtClean="0">
                <a:solidFill>
                  <a:srgbClr val="41A336"/>
                </a:solidFill>
                <a:latin typeface="Garamond" panose="02020404030301010803" pitchFamily="18" charset="0"/>
              </a:rPr>
              <a:t>Sécurité publique</a:t>
            </a:r>
          </a:p>
          <a:p>
            <a:pPr lvl="1" indent="0" algn="just" eaLnBrk="1" hangingPunct="1"/>
            <a:endParaRPr lang="fr-BE" altLang="fr-FR" dirty="0" smtClean="0">
              <a:solidFill>
                <a:schemeClr val="tx1">
                  <a:lumMod val="65000"/>
                  <a:lumOff val="35000"/>
                </a:schemeClr>
              </a:solidFill>
              <a:latin typeface="Garamond" panose="02020404030301010803" pitchFamily="18" charset="0"/>
            </a:endParaRPr>
          </a:p>
          <a:p>
            <a:pPr marL="1257300" lvl="1" indent="-514350" algn="just" eaLnBrk="1" hangingPunct="1">
              <a:buFont typeface="Courier New"/>
              <a:buChar char="o"/>
            </a:pPr>
            <a:r>
              <a:rPr lang="fr-BE" altLang="fr-FR" sz="2800" dirty="0" smtClean="0">
                <a:solidFill>
                  <a:srgbClr val="41A336"/>
                </a:solidFill>
                <a:latin typeface="Garamond" panose="02020404030301010803" pitchFamily="18" charset="0"/>
              </a:rPr>
              <a:t>Égalité entre l’homme et la femme</a:t>
            </a:r>
          </a:p>
          <a:p>
            <a:pPr lvl="1" indent="0" algn="just" eaLnBrk="1" hangingPunct="1"/>
            <a:endParaRPr lang="fr-BE" altLang="fr-FR" dirty="0" smtClean="0">
              <a:solidFill>
                <a:schemeClr val="tx1">
                  <a:lumMod val="65000"/>
                  <a:lumOff val="35000"/>
                </a:schemeClr>
              </a:solidFill>
              <a:latin typeface="Garamond" panose="02020404030301010803" pitchFamily="18" charset="0"/>
            </a:endParaRPr>
          </a:p>
          <a:p>
            <a:pPr marL="1257300" lvl="1" indent="-514350" algn="just" eaLnBrk="1" hangingPunct="1">
              <a:buFont typeface="Courier New"/>
              <a:buChar char="o"/>
            </a:pPr>
            <a:r>
              <a:rPr lang="fr-BE" altLang="fr-FR" sz="2800" dirty="0" smtClean="0">
                <a:solidFill>
                  <a:srgbClr val="41A336"/>
                </a:solidFill>
                <a:latin typeface="Garamond" panose="02020404030301010803" pitchFamily="18" charset="0"/>
              </a:rPr>
              <a:t>Certaine conception du « vivre ensemble »</a:t>
            </a:r>
            <a:endParaRPr lang="fr-BE" altLang="fr-FR" dirty="0" smtClean="0">
              <a:solidFill>
                <a:srgbClr val="41A336"/>
              </a:solidFill>
              <a:latin typeface="Garamond" panose="02020404030301010803" pitchFamily="18" charset="0"/>
            </a:endParaRPr>
          </a:p>
          <a:p>
            <a:pPr lvl="1" indent="0" algn="just" eaLnBrk="1" hangingPunct="1"/>
            <a:endParaRPr lang="fr-BE" altLang="fr-FR" dirty="0">
              <a:solidFill>
                <a:srgbClr val="41A336"/>
              </a:solidFill>
              <a:latin typeface="Garamond" panose="02020404030301010803" pitchFamily="18" charset="0"/>
            </a:endParaRPr>
          </a:p>
          <a:p>
            <a:pPr marL="1200150" lvl="1" indent="-457200" algn="just" eaLnBrk="1" hangingPunct="1">
              <a:buFont typeface="Wingdings" charset="0"/>
              <a:buChar char="è"/>
            </a:pPr>
            <a:r>
              <a:rPr lang="fr-BE" altLang="fr-FR" dirty="0" smtClean="0">
                <a:solidFill>
                  <a:schemeClr val="tx1">
                    <a:lumMod val="65000"/>
                    <a:lumOff val="35000"/>
                  </a:schemeClr>
                </a:solidFill>
                <a:latin typeface="Garamond" panose="02020404030301010803" pitchFamily="18" charset="0"/>
                <a:sym typeface="Wingdings"/>
              </a:rPr>
              <a:t>Légèreté des sanctions pénales</a:t>
            </a:r>
          </a:p>
          <a:p>
            <a:pPr lvl="1" indent="0" algn="just" eaLnBrk="1" hangingPunct="1"/>
            <a:endParaRPr lang="fr-BE" altLang="fr-FR" sz="1400" dirty="0" smtClean="0">
              <a:solidFill>
                <a:schemeClr val="tx1">
                  <a:lumMod val="65000"/>
                  <a:lumOff val="35000"/>
                </a:schemeClr>
              </a:solidFill>
              <a:latin typeface="Garamond" panose="02020404030301010803" pitchFamily="18" charset="0"/>
              <a:sym typeface="Wingdings"/>
            </a:endParaRPr>
          </a:p>
          <a:p>
            <a:pPr marL="1200150" lvl="1" indent="-457200" algn="just" eaLnBrk="1" hangingPunct="1">
              <a:buFont typeface="Wingdings" charset="0"/>
              <a:buChar char="è"/>
            </a:pPr>
            <a:r>
              <a:rPr lang="fr-BE" altLang="fr-FR" dirty="0" smtClean="0">
                <a:solidFill>
                  <a:schemeClr val="tx1">
                    <a:lumMod val="65000"/>
                    <a:lumOff val="35000"/>
                  </a:schemeClr>
                </a:solidFill>
                <a:latin typeface="Garamond" panose="02020404030301010803" pitchFamily="18" charset="0"/>
                <a:sym typeface="Wingdings"/>
              </a:rPr>
              <a:t>Marge d’appréciation du législateur</a:t>
            </a:r>
            <a:endParaRPr lang="fr-BE" altLang="fr-FR" dirty="0" smtClean="0">
              <a:solidFill>
                <a:schemeClr val="tx1">
                  <a:lumMod val="65000"/>
                  <a:lumOff val="35000"/>
                </a:schemeClr>
              </a:solidFill>
              <a:latin typeface="Garamond" panose="02020404030301010803" pitchFamily="18" charset="0"/>
            </a:endParaRPr>
          </a:p>
        </p:txBody>
      </p:sp>
    </p:spTree>
    <p:extLst>
      <p:ext uri="{BB962C8B-B14F-4D97-AF65-F5344CB8AC3E}">
        <p14:creationId xmlns:p14="http://schemas.microsoft.com/office/powerpoint/2010/main" val="2608984917"/>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idx="4294967295"/>
          </p:nvPr>
        </p:nvSpPr>
        <p:spPr bwMode="auto">
          <a:xfrm>
            <a:off x="0" y="0"/>
            <a:ext cx="9144000" cy="1341438"/>
          </a:xfrm>
          <a:prstGeom prst="rect">
            <a:avLst/>
          </a:prstGeom>
          <a:gradFill rotWithShape="1">
            <a:gsLst>
              <a:gs pos="0">
                <a:schemeClr val="bg1"/>
              </a:gs>
              <a:gs pos="100000">
                <a:srgbClr val="69BE28">
                  <a:alpha val="85999"/>
                </a:srgbClr>
              </a:gs>
            </a:gsLst>
            <a:lin ang="0" scaled="1"/>
          </a:gradFill>
          <a:extLst>
            <a:ext uri="{91240B29-F687-4f45-9708-019B960494DF}">
              <a14:hiddenLine xmlns:a14="http://schemas.microsoft.com/office/drawing/2010/main" w="9525">
                <a:solidFill>
                  <a:srgbClr val="000000"/>
                </a:solidFill>
                <a:miter lim="800000"/>
                <a:headEnd/>
                <a:tailEnd/>
              </a14:hiddenLine>
            </a:ext>
          </a:extLst>
        </p:spPr>
        <p:txBody>
          <a:bodyPr/>
          <a:lstStyle/>
          <a:p>
            <a:pPr algn="r" eaLnBrk="1" hangingPunct="1">
              <a:lnSpc>
                <a:spcPct val="105000"/>
              </a:lnSpc>
            </a:pPr>
            <a:r>
              <a:rPr lang="fr-BE" altLang="fr-FR" sz="2800" dirty="0" smtClean="0">
                <a:solidFill>
                  <a:srgbClr val="5F5F5F"/>
                </a:solidFill>
                <a:latin typeface="Verdana" panose="020B0604030504040204" pitchFamily="34" charset="0"/>
              </a:rPr>
              <a:t/>
            </a:r>
            <a:br>
              <a:rPr lang="fr-BE" altLang="fr-FR" sz="2800" dirty="0" smtClean="0">
                <a:solidFill>
                  <a:srgbClr val="5F5F5F"/>
                </a:solidFill>
                <a:latin typeface="Verdana" panose="020B0604030504040204" pitchFamily="34" charset="0"/>
              </a:rPr>
            </a:br>
            <a:r>
              <a:rPr lang="fr-BE" altLang="en-US" sz="2800" b="1" dirty="0" smtClean="0">
                <a:solidFill>
                  <a:schemeClr val="tx1">
                    <a:lumMod val="65000"/>
                    <a:lumOff val="35000"/>
                  </a:schemeClr>
                </a:solidFill>
                <a:latin typeface="Garamond" panose="02020404030301010803" pitchFamily="18" charset="0"/>
              </a:rPr>
              <a:t>II. </a:t>
            </a:r>
            <a:r>
              <a:rPr lang="fr-BE" altLang="en-US" sz="2800" b="1" dirty="0">
                <a:solidFill>
                  <a:schemeClr val="tx1">
                    <a:lumMod val="65000"/>
                    <a:lumOff val="35000"/>
                  </a:schemeClr>
                </a:solidFill>
                <a:latin typeface="Garamond" panose="02020404030301010803" pitchFamily="18" charset="0"/>
              </a:rPr>
              <a:t>Port du voile intégral dans les lieux publics</a:t>
            </a:r>
            <a:endParaRPr lang="fr-BE" altLang="fr-FR" sz="2800" b="1" dirty="0" smtClean="0">
              <a:solidFill>
                <a:srgbClr val="595959"/>
              </a:solidFill>
              <a:latin typeface="Garamond" panose="02020404030301010803" pitchFamily="18" charset="0"/>
            </a:endParaRPr>
          </a:p>
        </p:txBody>
      </p:sp>
      <p:sp>
        <p:nvSpPr>
          <p:cNvPr id="5" name="ZoneTexte 4"/>
          <p:cNvSpPr txBox="1"/>
          <p:nvPr/>
        </p:nvSpPr>
        <p:spPr>
          <a:xfrm>
            <a:off x="401638" y="1591534"/>
            <a:ext cx="8164512" cy="461963"/>
          </a:xfrm>
          <a:prstGeom prst="rect">
            <a:avLst/>
          </a:prstGeom>
          <a:solidFill>
            <a:schemeClr val="accent6">
              <a:lumMod val="75000"/>
            </a:schemeClr>
          </a:solidFill>
        </p:spPr>
        <p:txBody>
          <a:bodyPr wrap="square">
            <a:spAutoFit/>
          </a:bodyPr>
          <a:lstStyle>
            <a:lvl1pPr>
              <a:defRPr sz="2400">
                <a:solidFill>
                  <a:schemeClr val="tx1"/>
                </a:solidFill>
                <a:latin typeface="Calibri" panose="020F0502020204030204" pitchFamily="34" charset="0"/>
                <a:ea typeface="MS PGothic" panose="020B0600070205080204" pitchFamily="34" charset="-128"/>
              </a:defRPr>
            </a:lvl1pPr>
            <a:lvl2pPr marL="742950" indent="-285750">
              <a:defRPr sz="2400">
                <a:solidFill>
                  <a:schemeClr val="tx1"/>
                </a:solidFill>
                <a:latin typeface="Calibri" panose="020F0502020204030204" pitchFamily="34" charset="0"/>
                <a:ea typeface="MS PGothic" panose="020B0600070205080204" pitchFamily="34" charset="-128"/>
              </a:defRPr>
            </a:lvl2pPr>
            <a:lvl3pPr marL="1143000" indent="-228600">
              <a:defRPr sz="2400">
                <a:solidFill>
                  <a:schemeClr val="tx1"/>
                </a:solidFill>
                <a:latin typeface="Calibri" panose="020F0502020204030204" pitchFamily="34" charset="0"/>
                <a:ea typeface="MS PGothic" panose="020B0600070205080204" pitchFamily="34" charset="-128"/>
              </a:defRPr>
            </a:lvl3pPr>
            <a:lvl4pPr marL="1600200" indent="-228600">
              <a:defRPr sz="2400">
                <a:solidFill>
                  <a:schemeClr val="tx1"/>
                </a:solidFill>
                <a:latin typeface="Calibri" panose="020F0502020204030204" pitchFamily="34" charset="0"/>
                <a:ea typeface="MS PGothic" panose="020B0600070205080204" pitchFamily="34" charset="-128"/>
              </a:defRPr>
            </a:lvl4pPr>
            <a:lvl5pPr marL="2057400" indent="-22860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ctr" eaLnBrk="1" hangingPunct="1">
              <a:defRPr/>
            </a:pPr>
            <a:r>
              <a:rPr lang="fr-FR" altLang="fr-FR" b="1" dirty="0">
                <a:solidFill>
                  <a:schemeClr val="bg1"/>
                </a:solidFill>
                <a:effectLst>
                  <a:outerShdw blurRad="38100" dist="38100" dir="2700000" algn="tl">
                    <a:srgbClr val="000000"/>
                  </a:outerShdw>
                </a:effectLst>
                <a:latin typeface="Garamond" panose="02020404030301010803" pitchFamily="18" charset="0"/>
              </a:rPr>
              <a:t>Cour constitutionnelle (6 décembre 2012)</a:t>
            </a:r>
          </a:p>
        </p:txBody>
      </p:sp>
      <p:sp>
        <p:nvSpPr>
          <p:cNvPr id="99336" name="ZoneTexte 6"/>
          <p:cNvSpPr txBox="1">
            <a:spLocks noChangeArrowheads="1"/>
          </p:cNvSpPr>
          <p:nvPr/>
        </p:nvSpPr>
        <p:spPr bwMode="auto">
          <a:xfrm>
            <a:off x="401638" y="2573839"/>
            <a:ext cx="8164512" cy="31085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alibri" panose="020F0502020204030204" pitchFamily="34" charset="0"/>
                <a:ea typeface="MS PGothic" panose="020B0600070205080204" pitchFamily="34" charset="-128"/>
              </a:defRPr>
            </a:lvl1pPr>
            <a:lvl2pPr marL="742950" indent="-285750">
              <a:defRPr sz="2400">
                <a:solidFill>
                  <a:schemeClr val="tx1"/>
                </a:solidFill>
                <a:latin typeface="Calibri" panose="020F0502020204030204" pitchFamily="34" charset="0"/>
                <a:ea typeface="MS PGothic" panose="020B0600070205080204" pitchFamily="34" charset="-128"/>
              </a:defRPr>
            </a:lvl2pPr>
            <a:lvl3pPr marL="1143000" indent="-228600">
              <a:defRPr sz="2400">
                <a:solidFill>
                  <a:schemeClr val="tx1"/>
                </a:solidFill>
                <a:latin typeface="Calibri" panose="020F0502020204030204" pitchFamily="34" charset="0"/>
                <a:ea typeface="MS PGothic" panose="020B0600070205080204" pitchFamily="34" charset="-128"/>
              </a:defRPr>
            </a:lvl3pPr>
            <a:lvl4pPr marL="1600200" indent="-228600">
              <a:defRPr sz="2400">
                <a:solidFill>
                  <a:schemeClr val="tx1"/>
                </a:solidFill>
                <a:latin typeface="Calibri" panose="020F0502020204030204" pitchFamily="34" charset="0"/>
                <a:ea typeface="MS PGothic" panose="020B0600070205080204" pitchFamily="34" charset="-128"/>
              </a:defRPr>
            </a:lvl4pPr>
            <a:lvl5pPr marL="2057400" indent="-22860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marL="342900" indent="-342900" algn="just" eaLnBrk="1" hangingPunct="1">
              <a:buFont typeface="Wingdings" panose="05000000000000000000" pitchFamily="2" charset="2"/>
              <a:buChar char="ü"/>
            </a:pPr>
            <a:r>
              <a:rPr lang="fr-BE" altLang="fr-FR" sz="2800" b="1" dirty="0" smtClean="0">
                <a:solidFill>
                  <a:srgbClr val="595959"/>
                </a:solidFill>
                <a:latin typeface="Garamond" panose="02020404030301010803" pitchFamily="18" charset="0"/>
              </a:rPr>
              <a:t>Discrimination</a:t>
            </a:r>
          </a:p>
          <a:p>
            <a:pPr algn="just" eaLnBrk="1" hangingPunct="1"/>
            <a:endParaRPr lang="fr-BE" altLang="fr-FR" sz="2800" b="1" dirty="0" smtClean="0">
              <a:solidFill>
                <a:srgbClr val="595959"/>
              </a:solidFill>
              <a:latin typeface="Garamond" panose="02020404030301010803" pitchFamily="18" charset="0"/>
            </a:endParaRPr>
          </a:p>
          <a:p>
            <a:pPr marL="1200150" lvl="1" indent="-457200" algn="just" eaLnBrk="1" hangingPunct="1">
              <a:buFont typeface="Courier New"/>
              <a:buChar char="o"/>
            </a:pPr>
            <a:r>
              <a:rPr lang="fr-BE" altLang="fr-FR" sz="2800" strike="sngStrike" dirty="0" smtClean="0">
                <a:solidFill>
                  <a:srgbClr val="FF0000"/>
                </a:solidFill>
                <a:latin typeface="Garamond" panose="02020404030301010803" pitchFamily="18" charset="0"/>
              </a:rPr>
              <a:t>Directe</a:t>
            </a:r>
            <a:r>
              <a:rPr lang="fr-BE" altLang="fr-FR" sz="2800" dirty="0" smtClean="0">
                <a:solidFill>
                  <a:srgbClr val="595959"/>
                </a:solidFill>
                <a:latin typeface="Garamond" panose="02020404030301010803" pitchFamily="18" charset="0"/>
              </a:rPr>
              <a:t> : la loi ne vise pas uniquement les vêtements religieux</a:t>
            </a:r>
          </a:p>
          <a:p>
            <a:pPr lvl="1" indent="0" algn="just" eaLnBrk="1" hangingPunct="1"/>
            <a:endParaRPr lang="fr-BE" altLang="fr-FR" sz="2800" dirty="0" smtClean="0">
              <a:solidFill>
                <a:srgbClr val="595959"/>
              </a:solidFill>
              <a:latin typeface="Garamond" panose="02020404030301010803" pitchFamily="18" charset="0"/>
            </a:endParaRPr>
          </a:p>
          <a:p>
            <a:pPr marL="1200150" lvl="1" indent="-457200" algn="just" eaLnBrk="1" hangingPunct="1">
              <a:buFont typeface="Courier New"/>
              <a:buChar char="o"/>
            </a:pPr>
            <a:r>
              <a:rPr lang="fr-BE" altLang="fr-FR" sz="2800" strike="sngStrike" dirty="0" smtClean="0">
                <a:solidFill>
                  <a:srgbClr val="FF0000"/>
                </a:solidFill>
                <a:latin typeface="Garamond" panose="02020404030301010803" pitchFamily="18" charset="0"/>
              </a:rPr>
              <a:t>Indirecte</a:t>
            </a:r>
            <a:r>
              <a:rPr lang="fr-BE" altLang="fr-FR" sz="2800" dirty="0" smtClean="0">
                <a:solidFill>
                  <a:srgbClr val="595959"/>
                </a:solidFill>
                <a:latin typeface="Garamond" panose="02020404030301010803" pitchFamily="18" charset="0"/>
              </a:rPr>
              <a:t> : renvoi aux motifs relatifs à la liberté de culte et de religion (articles 19 C° et 9 CEDH)</a:t>
            </a:r>
          </a:p>
        </p:txBody>
      </p:sp>
    </p:spTree>
    <p:extLst>
      <p:ext uri="{BB962C8B-B14F-4D97-AF65-F5344CB8AC3E}">
        <p14:creationId xmlns:p14="http://schemas.microsoft.com/office/powerpoint/2010/main" val="764447184"/>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re 1"/>
          <p:cNvSpPr>
            <a:spLocks noGrp="1"/>
          </p:cNvSpPr>
          <p:nvPr>
            <p:ph type="ctrTitle"/>
          </p:nvPr>
        </p:nvSpPr>
        <p:spPr bwMode="auto">
          <a:xfrm>
            <a:off x="129540" y="767621"/>
            <a:ext cx="8869998" cy="4424291"/>
          </a:xfrm>
          <a:extLst/>
        </p:spPr>
        <p:txBody>
          <a:bodyPr vert="horz" wrap="square" lIns="91440" tIns="45720" rIns="91440" bIns="45720" numCol="1" compatLnSpc="1">
            <a:prstTxWarp prst="textNoShape">
              <a:avLst/>
            </a:prstTxWarp>
          </a:bodyPr>
          <a:lstStyle/>
          <a:p>
            <a:pPr>
              <a:defRPr/>
            </a:pPr>
            <a:r>
              <a:rPr lang="fr-BE" sz="3600" b="1" dirty="0" smtClean="0">
                <a:latin typeface="Garamond" charset="0"/>
                <a:ea typeface="ＭＳ Ｐゴシック" charset="0"/>
                <a:cs typeface="Verdana" charset="0"/>
              </a:rPr>
              <a:t>II. </a:t>
            </a:r>
            <a:r>
              <a:rPr lang="fr-BE" sz="3600" b="1" dirty="0">
                <a:latin typeface="Garamond" charset="0"/>
                <a:ea typeface="ＭＳ Ｐゴシック" charset="0"/>
                <a:cs typeface="Verdana" charset="0"/>
              </a:rPr>
              <a:t>P</a:t>
            </a:r>
            <a:r>
              <a:rPr lang="fr-BE" sz="3600" b="1" dirty="0" smtClean="0">
                <a:latin typeface="Garamond" charset="0"/>
                <a:ea typeface="ＭＳ Ｐゴシック" charset="0"/>
                <a:cs typeface="Verdana" charset="0"/>
              </a:rPr>
              <a:t>ort du voile intégral </a:t>
            </a:r>
            <a:br>
              <a:rPr lang="fr-BE" sz="3600" b="1" dirty="0" smtClean="0">
                <a:latin typeface="Garamond" charset="0"/>
                <a:ea typeface="ＭＳ Ｐゴシック" charset="0"/>
                <a:cs typeface="Verdana" charset="0"/>
              </a:rPr>
            </a:br>
            <a:r>
              <a:rPr lang="fr-BE" sz="3600" b="1" dirty="0" smtClean="0">
                <a:latin typeface="Garamond" charset="0"/>
                <a:ea typeface="ＭＳ Ｐゴシック" charset="0"/>
                <a:cs typeface="Verdana" charset="0"/>
              </a:rPr>
              <a:t>dans les lieux publics</a:t>
            </a:r>
            <a:br>
              <a:rPr lang="fr-BE" sz="3600" b="1" dirty="0" smtClean="0">
                <a:latin typeface="Garamond" charset="0"/>
                <a:ea typeface="ＭＳ Ｐゴシック" charset="0"/>
                <a:cs typeface="Verdana" charset="0"/>
              </a:rPr>
            </a:br>
            <a:r>
              <a:rPr lang="fr-BE" sz="3600" b="1" dirty="0" smtClean="0">
                <a:latin typeface="Garamond" charset="0"/>
                <a:ea typeface="ＭＳ Ｐゴシック" charset="0"/>
                <a:cs typeface="Verdana" charset="0"/>
              </a:rPr>
              <a:t/>
            </a:r>
            <a:br>
              <a:rPr lang="fr-BE" sz="3600" b="1" dirty="0" smtClean="0">
                <a:latin typeface="Garamond" charset="0"/>
                <a:ea typeface="ＭＳ Ｐゴシック" charset="0"/>
                <a:cs typeface="Verdana" charset="0"/>
              </a:rPr>
            </a:br>
            <a:r>
              <a:rPr lang="fr-BE" sz="3600" b="1" dirty="0" smtClean="0">
                <a:latin typeface="Garamond" charset="0"/>
                <a:ea typeface="ＭＳ Ｐゴシック" charset="0"/>
                <a:cs typeface="Verdana" charset="0"/>
              </a:rPr>
              <a:t/>
            </a:r>
            <a:br>
              <a:rPr lang="fr-BE" sz="3600" b="1" dirty="0" smtClean="0">
                <a:latin typeface="Garamond" charset="0"/>
                <a:ea typeface="ＭＳ Ｐゴシック" charset="0"/>
                <a:cs typeface="Verdana" charset="0"/>
              </a:rPr>
            </a:br>
            <a:r>
              <a:rPr lang="fr-BE" sz="3200" dirty="0" smtClean="0">
                <a:solidFill>
                  <a:schemeClr val="bg1">
                    <a:alpha val="60000"/>
                  </a:schemeClr>
                </a:solidFill>
                <a:latin typeface="Garamond" charset="0"/>
                <a:ea typeface="ＭＳ Ｐゴシック" charset="0"/>
                <a:cs typeface="Verdana" charset="0"/>
              </a:rPr>
              <a:t>A. </a:t>
            </a:r>
            <a:r>
              <a:rPr lang="fr-BE" sz="3200" cap="all" dirty="0" smtClean="0">
                <a:solidFill>
                  <a:schemeClr val="bg1">
                    <a:alpha val="60000"/>
                  </a:schemeClr>
                </a:solidFill>
                <a:latin typeface="Garamond" charset="0"/>
                <a:ea typeface="ＭＳ Ｐゴシック" charset="0"/>
                <a:cs typeface="Verdana" charset="0"/>
              </a:rPr>
              <a:t>à</a:t>
            </a:r>
            <a:r>
              <a:rPr lang="fr-BE" sz="3200" dirty="0" smtClean="0">
                <a:solidFill>
                  <a:schemeClr val="bg1">
                    <a:alpha val="60000"/>
                  </a:schemeClr>
                </a:solidFill>
                <a:latin typeface="Garamond" charset="0"/>
                <a:ea typeface="ＭＳ Ｐゴシック" charset="0"/>
                <a:cs typeface="Verdana" charset="0"/>
              </a:rPr>
              <a:t> Strasbourg</a:t>
            </a:r>
            <a:r>
              <a:rPr lang="fr-BE" sz="3200" dirty="0" smtClean="0">
                <a:latin typeface="Garamond" charset="0"/>
                <a:ea typeface="ＭＳ Ｐゴシック" charset="0"/>
                <a:cs typeface="Verdana" charset="0"/>
              </a:rPr>
              <a:t/>
            </a:r>
            <a:br>
              <a:rPr lang="fr-BE" sz="3200" dirty="0" smtClean="0">
                <a:latin typeface="Garamond" charset="0"/>
                <a:ea typeface="ＭＳ Ｐゴシック" charset="0"/>
                <a:cs typeface="Verdana" charset="0"/>
              </a:rPr>
            </a:br>
            <a:r>
              <a:rPr lang="fr-BE" sz="3200" b="1" dirty="0" smtClean="0">
                <a:latin typeface="Garamond" charset="0"/>
                <a:ea typeface="ＭＳ Ｐゴシック" charset="0"/>
                <a:cs typeface="Verdana" charset="0"/>
              </a:rPr>
              <a:t>B. </a:t>
            </a:r>
            <a:r>
              <a:rPr lang="fr-BE" sz="3200" b="1" cap="all" dirty="0" smtClean="0">
                <a:latin typeface="Garamond" charset="0"/>
                <a:ea typeface="ＭＳ Ｐゴシック" charset="0"/>
                <a:cs typeface="Verdana" charset="0"/>
              </a:rPr>
              <a:t>à</a:t>
            </a:r>
            <a:r>
              <a:rPr lang="fr-BE" sz="3200" b="1" dirty="0" smtClean="0">
                <a:latin typeface="Garamond" charset="0"/>
                <a:ea typeface="ＭＳ Ｐゴシック" charset="0"/>
                <a:cs typeface="Verdana" charset="0"/>
              </a:rPr>
              <a:t> Bruxelles</a:t>
            </a:r>
            <a:r>
              <a:rPr lang="fr-BE" sz="3200" dirty="0" smtClean="0">
                <a:solidFill>
                  <a:schemeClr val="bg1">
                    <a:alpha val="60000"/>
                  </a:schemeClr>
                </a:solidFill>
                <a:latin typeface="Garamond" charset="0"/>
                <a:ea typeface="ＭＳ Ｐゴシック" charset="0"/>
                <a:cs typeface="Verdana" charset="0"/>
              </a:rPr>
              <a:t/>
            </a:r>
            <a:br>
              <a:rPr lang="fr-BE" sz="3200" dirty="0" smtClean="0">
                <a:solidFill>
                  <a:schemeClr val="bg1">
                    <a:alpha val="60000"/>
                  </a:schemeClr>
                </a:solidFill>
                <a:latin typeface="Garamond" charset="0"/>
                <a:ea typeface="ＭＳ Ｐゴシック" charset="0"/>
                <a:cs typeface="Verdana" charset="0"/>
              </a:rPr>
            </a:br>
            <a:r>
              <a:rPr lang="fr-BE" sz="3200" dirty="0" smtClean="0">
                <a:solidFill>
                  <a:schemeClr val="bg1">
                    <a:alpha val="60000"/>
                  </a:schemeClr>
                </a:solidFill>
                <a:latin typeface="Garamond" charset="0"/>
                <a:ea typeface="ＭＳ Ｐゴシック" charset="0"/>
                <a:cs typeface="Verdana" charset="0"/>
              </a:rPr>
              <a:t>C. Commentaires</a:t>
            </a:r>
            <a:endParaRPr lang="fr-FR" sz="4000" dirty="0">
              <a:solidFill>
                <a:schemeClr val="bg1">
                  <a:alpha val="60000"/>
                </a:schemeClr>
              </a:solidFill>
              <a:latin typeface="Garamond" charset="0"/>
              <a:ea typeface="ＭＳ Ｐゴシック" charset="0"/>
              <a:cs typeface="Verdana" charset="0"/>
            </a:endParaRPr>
          </a:p>
        </p:txBody>
      </p:sp>
    </p:spTree>
    <p:extLst>
      <p:ext uri="{BB962C8B-B14F-4D97-AF65-F5344CB8AC3E}">
        <p14:creationId xmlns:p14="http://schemas.microsoft.com/office/powerpoint/2010/main" val="407771300"/>
      </p:ext>
    </p:extLst>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re 1"/>
          <p:cNvSpPr>
            <a:spLocks noGrp="1"/>
          </p:cNvSpPr>
          <p:nvPr>
            <p:ph type="ctrTitle"/>
          </p:nvPr>
        </p:nvSpPr>
        <p:spPr bwMode="auto">
          <a:xfrm>
            <a:off x="129540" y="767621"/>
            <a:ext cx="8869998" cy="4424291"/>
          </a:xfrm>
          <a:extLst/>
        </p:spPr>
        <p:txBody>
          <a:bodyPr vert="horz" wrap="square" lIns="91440" tIns="45720" rIns="91440" bIns="45720" numCol="1" compatLnSpc="1">
            <a:prstTxWarp prst="textNoShape">
              <a:avLst/>
            </a:prstTxWarp>
          </a:bodyPr>
          <a:lstStyle/>
          <a:p>
            <a:pPr>
              <a:defRPr/>
            </a:pPr>
            <a:r>
              <a:rPr lang="fr-BE" sz="3600" b="1" dirty="0" smtClean="0">
                <a:latin typeface="Garamond" charset="0"/>
                <a:ea typeface="ＭＳ Ｐゴシック" charset="0"/>
                <a:cs typeface="Verdana" charset="0"/>
              </a:rPr>
              <a:t>II. </a:t>
            </a:r>
            <a:r>
              <a:rPr lang="fr-BE" sz="3600" b="1" dirty="0">
                <a:latin typeface="Garamond" charset="0"/>
                <a:ea typeface="ＭＳ Ｐゴシック" charset="0"/>
                <a:cs typeface="Verdana" charset="0"/>
              </a:rPr>
              <a:t>P</a:t>
            </a:r>
            <a:r>
              <a:rPr lang="fr-BE" sz="3600" b="1" dirty="0" smtClean="0">
                <a:latin typeface="Garamond" charset="0"/>
                <a:ea typeface="ＭＳ Ｐゴシック" charset="0"/>
                <a:cs typeface="Verdana" charset="0"/>
              </a:rPr>
              <a:t>ort du voile intégral </a:t>
            </a:r>
            <a:br>
              <a:rPr lang="fr-BE" sz="3600" b="1" dirty="0" smtClean="0">
                <a:latin typeface="Garamond" charset="0"/>
                <a:ea typeface="ＭＳ Ｐゴシック" charset="0"/>
                <a:cs typeface="Verdana" charset="0"/>
              </a:rPr>
            </a:br>
            <a:r>
              <a:rPr lang="fr-BE" sz="3600" b="1" dirty="0" smtClean="0">
                <a:latin typeface="Garamond" charset="0"/>
                <a:ea typeface="ＭＳ Ｐゴシック" charset="0"/>
                <a:cs typeface="Verdana" charset="0"/>
              </a:rPr>
              <a:t>dans les lieux publics</a:t>
            </a:r>
            <a:br>
              <a:rPr lang="fr-BE" sz="3600" b="1" dirty="0" smtClean="0">
                <a:latin typeface="Garamond" charset="0"/>
                <a:ea typeface="ＭＳ Ｐゴシック" charset="0"/>
                <a:cs typeface="Verdana" charset="0"/>
              </a:rPr>
            </a:br>
            <a:r>
              <a:rPr lang="fr-BE" sz="3600" b="1" dirty="0" smtClean="0">
                <a:latin typeface="Garamond" charset="0"/>
                <a:ea typeface="ＭＳ Ｐゴシック" charset="0"/>
                <a:cs typeface="Verdana" charset="0"/>
              </a:rPr>
              <a:t/>
            </a:r>
            <a:br>
              <a:rPr lang="fr-BE" sz="3600" b="1" dirty="0" smtClean="0">
                <a:latin typeface="Garamond" charset="0"/>
                <a:ea typeface="ＭＳ Ｐゴシック" charset="0"/>
                <a:cs typeface="Verdana" charset="0"/>
              </a:rPr>
            </a:br>
            <a:r>
              <a:rPr lang="fr-BE" sz="3600" b="1" dirty="0" smtClean="0">
                <a:latin typeface="Garamond" charset="0"/>
                <a:ea typeface="ＭＳ Ｐゴシック" charset="0"/>
                <a:cs typeface="Verdana" charset="0"/>
              </a:rPr>
              <a:t/>
            </a:r>
            <a:br>
              <a:rPr lang="fr-BE" sz="3600" b="1" dirty="0" smtClean="0">
                <a:latin typeface="Garamond" charset="0"/>
                <a:ea typeface="ＭＳ Ｐゴシック" charset="0"/>
                <a:cs typeface="Verdana" charset="0"/>
              </a:rPr>
            </a:br>
            <a:r>
              <a:rPr lang="fr-BE" sz="3200" dirty="0" smtClean="0">
                <a:solidFill>
                  <a:schemeClr val="bg1">
                    <a:alpha val="60000"/>
                  </a:schemeClr>
                </a:solidFill>
                <a:latin typeface="Garamond" charset="0"/>
                <a:ea typeface="ＭＳ Ｐゴシック" charset="0"/>
                <a:cs typeface="Verdana" charset="0"/>
              </a:rPr>
              <a:t>A. </a:t>
            </a:r>
            <a:r>
              <a:rPr lang="fr-BE" sz="3200" cap="all" dirty="0" smtClean="0">
                <a:solidFill>
                  <a:schemeClr val="bg1">
                    <a:alpha val="60000"/>
                  </a:schemeClr>
                </a:solidFill>
                <a:latin typeface="Garamond" charset="0"/>
                <a:ea typeface="ＭＳ Ｐゴシック" charset="0"/>
                <a:cs typeface="Verdana" charset="0"/>
              </a:rPr>
              <a:t>à</a:t>
            </a:r>
            <a:r>
              <a:rPr lang="fr-BE" sz="3200" dirty="0" smtClean="0">
                <a:solidFill>
                  <a:schemeClr val="bg1">
                    <a:alpha val="60000"/>
                  </a:schemeClr>
                </a:solidFill>
                <a:latin typeface="Garamond" charset="0"/>
                <a:ea typeface="ＭＳ Ｐゴシック" charset="0"/>
                <a:cs typeface="Verdana" charset="0"/>
              </a:rPr>
              <a:t> Strasbourg</a:t>
            </a:r>
            <a:r>
              <a:rPr lang="fr-BE" sz="3200" dirty="0" smtClean="0">
                <a:latin typeface="Garamond" charset="0"/>
                <a:ea typeface="ＭＳ Ｐゴシック" charset="0"/>
                <a:cs typeface="Verdana" charset="0"/>
              </a:rPr>
              <a:t/>
            </a:r>
            <a:br>
              <a:rPr lang="fr-BE" sz="3200" dirty="0" smtClean="0">
                <a:latin typeface="Garamond" charset="0"/>
                <a:ea typeface="ＭＳ Ｐゴシック" charset="0"/>
                <a:cs typeface="Verdana" charset="0"/>
              </a:rPr>
            </a:br>
            <a:r>
              <a:rPr lang="fr-BE" sz="3200" dirty="0" smtClean="0">
                <a:solidFill>
                  <a:schemeClr val="bg1">
                    <a:alpha val="60000"/>
                  </a:schemeClr>
                </a:solidFill>
                <a:latin typeface="Garamond" charset="0"/>
                <a:ea typeface="ＭＳ Ｐゴシック" charset="0"/>
                <a:cs typeface="Verdana" charset="0"/>
              </a:rPr>
              <a:t>B. </a:t>
            </a:r>
            <a:r>
              <a:rPr lang="fr-BE" sz="3200" cap="all" dirty="0" smtClean="0">
                <a:solidFill>
                  <a:schemeClr val="bg1">
                    <a:alpha val="60000"/>
                  </a:schemeClr>
                </a:solidFill>
                <a:latin typeface="Garamond" charset="0"/>
                <a:ea typeface="ＭＳ Ｐゴシック" charset="0"/>
                <a:cs typeface="Verdana" charset="0"/>
              </a:rPr>
              <a:t>à</a:t>
            </a:r>
            <a:r>
              <a:rPr lang="fr-BE" sz="3200" dirty="0" smtClean="0">
                <a:solidFill>
                  <a:schemeClr val="bg1">
                    <a:alpha val="60000"/>
                  </a:schemeClr>
                </a:solidFill>
                <a:latin typeface="Garamond" charset="0"/>
                <a:ea typeface="ＭＳ Ｐゴシック" charset="0"/>
                <a:cs typeface="Verdana" charset="0"/>
              </a:rPr>
              <a:t> Bruxelles</a:t>
            </a:r>
            <a:br>
              <a:rPr lang="fr-BE" sz="3200" dirty="0" smtClean="0">
                <a:solidFill>
                  <a:schemeClr val="bg1">
                    <a:alpha val="60000"/>
                  </a:schemeClr>
                </a:solidFill>
                <a:latin typeface="Garamond" charset="0"/>
                <a:ea typeface="ＭＳ Ｐゴシック" charset="0"/>
                <a:cs typeface="Verdana" charset="0"/>
              </a:rPr>
            </a:br>
            <a:r>
              <a:rPr lang="fr-BE" sz="3200" b="1" dirty="0" smtClean="0">
                <a:latin typeface="Garamond" charset="0"/>
                <a:ea typeface="ＭＳ Ｐゴシック" charset="0"/>
                <a:cs typeface="Verdana" charset="0"/>
              </a:rPr>
              <a:t>C. Commentaires</a:t>
            </a:r>
            <a:endParaRPr lang="fr-FR" sz="4000" b="1" dirty="0">
              <a:latin typeface="Garamond" charset="0"/>
              <a:ea typeface="ＭＳ Ｐゴシック" charset="0"/>
              <a:cs typeface="Verdana" charset="0"/>
            </a:endParaRPr>
          </a:p>
        </p:txBody>
      </p:sp>
    </p:spTree>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ChangeArrowheads="1"/>
          </p:cNvSpPr>
          <p:nvPr>
            <p:ph type="title" idx="4294967295"/>
          </p:nvPr>
        </p:nvSpPr>
        <p:spPr bwMode="auto">
          <a:xfrm>
            <a:off x="0" y="0"/>
            <a:ext cx="9144000" cy="1341438"/>
          </a:xfrm>
          <a:prstGeom prst="rect">
            <a:avLst/>
          </a:prstGeom>
          <a:gradFill rotWithShape="1">
            <a:gsLst>
              <a:gs pos="0">
                <a:schemeClr val="bg1"/>
              </a:gs>
              <a:gs pos="100000">
                <a:srgbClr val="69BE28">
                  <a:alpha val="85999"/>
                </a:srgbClr>
              </a:gs>
            </a:gsLst>
            <a:lin ang="0" scaled="1"/>
          </a:gradFill>
          <a:extLst>
            <a:ext uri="{91240B29-F687-4f45-9708-019B960494DF}">
              <a14:hiddenLine xmlns:a14="http://schemas.microsoft.com/office/drawing/2010/main" w="9525">
                <a:solidFill>
                  <a:srgbClr val="000000"/>
                </a:solidFill>
                <a:miter lim="800000"/>
                <a:headEnd/>
                <a:tailEnd/>
              </a14:hiddenLine>
            </a:ext>
          </a:extLst>
        </p:spPr>
        <p:txBody>
          <a:bodyPr/>
          <a:lstStyle/>
          <a:p>
            <a:pPr algn="r" eaLnBrk="1" hangingPunct="1">
              <a:lnSpc>
                <a:spcPct val="105000"/>
              </a:lnSpc>
            </a:pPr>
            <a:r>
              <a:rPr lang="fr-BE" altLang="fr-FR" sz="2800" dirty="0" smtClean="0">
                <a:solidFill>
                  <a:srgbClr val="5F5F5F"/>
                </a:solidFill>
                <a:latin typeface="Verdana" panose="020B0604030504040204" pitchFamily="34" charset="0"/>
              </a:rPr>
              <a:t/>
            </a:r>
            <a:br>
              <a:rPr lang="fr-BE" altLang="fr-FR" sz="2800" dirty="0" smtClean="0">
                <a:solidFill>
                  <a:srgbClr val="5F5F5F"/>
                </a:solidFill>
                <a:latin typeface="Verdana" panose="020B0604030504040204" pitchFamily="34" charset="0"/>
              </a:rPr>
            </a:br>
            <a:r>
              <a:rPr lang="fr-BE" altLang="en-US" sz="2800" b="1" dirty="0" smtClean="0">
                <a:solidFill>
                  <a:schemeClr val="tx1">
                    <a:lumMod val="65000"/>
                    <a:lumOff val="35000"/>
                  </a:schemeClr>
                </a:solidFill>
                <a:latin typeface="Garamond" panose="02020404030301010803" pitchFamily="18" charset="0"/>
              </a:rPr>
              <a:t>II. </a:t>
            </a:r>
            <a:r>
              <a:rPr lang="fr-BE" altLang="en-US" sz="2800" b="1" dirty="0">
                <a:solidFill>
                  <a:schemeClr val="tx1">
                    <a:lumMod val="65000"/>
                    <a:lumOff val="35000"/>
                  </a:schemeClr>
                </a:solidFill>
                <a:latin typeface="Garamond" panose="02020404030301010803" pitchFamily="18" charset="0"/>
              </a:rPr>
              <a:t>Port du voile intégral dans les lieux publics</a:t>
            </a:r>
            <a:endParaRPr lang="fr-BE" altLang="fr-FR" sz="2800" b="1" dirty="0" smtClean="0">
              <a:solidFill>
                <a:srgbClr val="595959"/>
              </a:solidFill>
              <a:latin typeface="Garamond" panose="02020404030301010803" pitchFamily="18" charset="0"/>
            </a:endParaRPr>
          </a:p>
        </p:txBody>
      </p:sp>
      <p:sp>
        <p:nvSpPr>
          <p:cNvPr id="113667" name="ZoneTexte 4"/>
          <p:cNvSpPr txBox="1">
            <a:spLocks noChangeArrowheads="1"/>
          </p:cNvSpPr>
          <p:nvPr/>
        </p:nvSpPr>
        <p:spPr bwMode="auto">
          <a:xfrm>
            <a:off x="-441500" y="1592764"/>
            <a:ext cx="9275056" cy="31664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MS PGothic" panose="020B0600070205080204" pitchFamily="34" charset="-128"/>
              </a:defRPr>
            </a:lvl1pPr>
            <a:lvl2pPr marL="1085850" indent="-342900">
              <a:defRPr>
                <a:solidFill>
                  <a:schemeClr val="tx1"/>
                </a:solidFill>
                <a:latin typeface="Calibri" panose="020F0502020204030204" pitchFamily="34" charset="0"/>
                <a:ea typeface="MS PGothic" panose="020B0600070205080204" pitchFamily="34" charset="-128"/>
              </a:defRPr>
            </a:lvl2pPr>
            <a:lvl3pPr marL="1485900" indent="-3429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marL="1200150" lvl="1" indent="-457200" algn="just">
              <a:buSzPct val="100000"/>
              <a:buFont typeface="Wingdings" charset="2"/>
              <a:buChar char="ü"/>
            </a:pPr>
            <a:r>
              <a:rPr lang="fr-BE" altLang="fr-FR" sz="2800" dirty="0">
                <a:solidFill>
                  <a:srgbClr val="595959"/>
                </a:solidFill>
                <a:latin typeface="Garamond" panose="02020404030301010803" pitchFamily="18" charset="0"/>
              </a:rPr>
              <a:t>Évacuation très – trop ? – rapide de la question de la </a:t>
            </a:r>
            <a:r>
              <a:rPr lang="fr-BE" altLang="fr-FR" sz="2800" b="1" dirty="0">
                <a:solidFill>
                  <a:srgbClr val="FF0000"/>
                </a:solidFill>
                <a:latin typeface="Garamond" panose="02020404030301010803" pitchFamily="18" charset="0"/>
              </a:rPr>
              <a:t>discrimination</a:t>
            </a:r>
          </a:p>
          <a:p>
            <a:pPr marL="742950" lvl="1" indent="0" algn="just"/>
            <a:endParaRPr lang="fr-BE" altLang="fr-FR" sz="900" b="1" dirty="0">
              <a:solidFill>
                <a:srgbClr val="E46C0A"/>
              </a:solidFill>
              <a:latin typeface="Garamond" panose="02020404030301010803" pitchFamily="18" charset="0"/>
            </a:endParaRPr>
          </a:p>
          <a:p>
            <a:pPr lvl="2" algn="just">
              <a:lnSpc>
                <a:spcPct val="114000"/>
              </a:lnSpc>
              <a:spcAft>
                <a:spcPts val="1000"/>
              </a:spcAft>
              <a:buFont typeface="Courier New" panose="02070309020205020404" pitchFamily="49" charset="0"/>
              <a:buChar char="o"/>
            </a:pPr>
            <a:r>
              <a:rPr lang="fr-BE" altLang="fr-FR" sz="2400" dirty="0">
                <a:solidFill>
                  <a:srgbClr val="595959"/>
                </a:solidFill>
                <a:latin typeface="Garamond" panose="02020404030301010803" pitchFamily="18" charset="0"/>
              </a:rPr>
              <a:t>Simples renvois aux motifs liés à la liberté de religion</a:t>
            </a:r>
          </a:p>
          <a:p>
            <a:pPr lvl="2" algn="just">
              <a:lnSpc>
                <a:spcPct val="114000"/>
              </a:lnSpc>
              <a:spcAft>
                <a:spcPts val="1000"/>
              </a:spcAft>
              <a:buFont typeface="Courier New" panose="02070309020205020404" pitchFamily="49" charset="0"/>
              <a:buChar char="o"/>
            </a:pPr>
            <a:r>
              <a:rPr lang="fr-BE" altLang="fr-FR" sz="2400" dirty="0">
                <a:solidFill>
                  <a:srgbClr val="595959"/>
                </a:solidFill>
                <a:latin typeface="Garamond" panose="02020404030301010803" pitchFamily="18" charset="0"/>
              </a:rPr>
              <a:t>Identification des fondements réels et sous-jacents de mesures formulées de façon neutre et </a:t>
            </a:r>
            <a:r>
              <a:rPr lang="fr-BE" altLang="fr-FR" sz="2400" dirty="0" smtClean="0">
                <a:solidFill>
                  <a:srgbClr val="595959"/>
                </a:solidFill>
                <a:latin typeface="Garamond" panose="02020404030301010803" pitchFamily="18" charset="0"/>
              </a:rPr>
              <a:t>générale ?</a:t>
            </a:r>
            <a:endParaRPr lang="fr-BE" altLang="fr-FR" sz="2400" dirty="0">
              <a:solidFill>
                <a:srgbClr val="595959"/>
              </a:solidFill>
              <a:latin typeface="Garamond" panose="02020404030301010803" pitchFamily="18" charset="0"/>
            </a:endParaRPr>
          </a:p>
          <a:p>
            <a:pPr marL="1143000" lvl="2" indent="0" algn="just">
              <a:lnSpc>
                <a:spcPct val="114000"/>
              </a:lnSpc>
              <a:spcAft>
                <a:spcPts val="1000"/>
              </a:spcAft>
            </a:pPr>
            <a:endParaRPr lang="fr-BE" altLang="fr-FR" sz="1200" dirty="0">
              <a:solidFill>
                <a:srgbClr val="595959"/>
              </a:solidFill>
              <a:latin typeface="Garamond" panose="02020404030301010803" pitchFamily="18" charset="0"/>
            </a:endParaRPr>
          </a:p>
          <a:p>
            <a:pPr lvl="1" algn="just"/>
            <a:endParaRPr lang="fr-BE" altLang="fr-FR" sz="1400" dirty="0">
              <a:solidFill>
                <a:srgbClr val="595959"/>
              </a:solidFill>
              <a:latin typeface="Garamond" panose="02020404030301010803" pitchFamily="18" charset="0"/>
            </a:endParaRPr>
          </a:p>
        </p:txBody>
      </p:sp>
    </p:spTree>
    <p:extLst>
      <p:ext uri="{BB962C8B-B14F-4D97-AF65-F5344CB8AC3E}">
        <p14:creationId xmlns:p14="http://schemas.microsoft.com/office/powerpoint/2010/main" val="206855852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13667">
                                            <p:txEl>
                                              <p:pRg st="2" end="2"/>
                                            </p:txEl>
                                          </p:spTgt>
                                        </p:tgtEl>
                                        <p:attrNameLst>
                                          <p:attrName>style.visibility</p:attrName>
                                        </p:attrNameLst>
                                      </p:cBhvr>
                                      <p:to>
                                        <p:strVal val="visible"/>
                                      </p:to>
                                    </p:set>
                                    <p:animEffect transition="in" filter="blinds(horizontal)">
                                      <p:cBhvr>
                                        <p:cTn id="7" dur="500"/>
                                        <p:tgtEl>
                                          <p:spTgt spid="113667">
                                            <p:txEl>
                                              <p:pRg st="2" end="2"/>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113667">
                                            <p:txEl>
                                              <p:pRg st="3" end="3"/>
                                            </p:txEl>
                                          </p:spTgt>
                                        </p:tgtEl>
                                        <p:attrNameLst>
                                          <p:attrName>style.visibility</p:attrName>
                                        </p:attrNameLst>
                                      </p:cBhvr>
                                      <p:to>
                                        <p:strVal val="visible"/>
                                      </p:to>
                                    </p:set>
                                    <p:animEffect transition="in" filter="blinds(horizontal)">
                                      <p:cBhvr>
                                        <p:cTn id="10" dur="500"/>
                                        <p:tgtEl>
                                          <p:spTgt spid="11366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ChangeArrowheads="1"/>
          </p:cNvSpPr>
          <p:nvPr>
            <p:ph type="title" idx="4294967295"/>
          </p:nvPr>
        </p:nvSpPr>
        <p:spPr bwMode="auto">
          <a:xfrm>
            <a:off x="0" y="0"/>
            <a:ext cx="9144000" cy="1341438"/>
          </a:xfrm>
          <a:prstGeom prst="rect">
            <a:avLst/>
          </a:prstGeom>
          <a:gradFill rotWithShape="1">
            <a:gsLst>
              <a:gs pos="0">
                <a:schemeClr val="bg1"/>
              </a:gs>
              <a:gs pos="100000">
                <a:srgbClr val="69BE28">
                  <a:alpha val="85999"/>
                </a:srgbClr>
              </a:gs>
            </a:gsLst>
            <a:lin ang="0" scaled="1"/>
          </a:gradFill>
          <a:extLst>
            <a:ext uri="{91240B29-F687-4f45-9708-019B960494DF}">
              <a14:hiddenLine xmlns:a14="http://schemas.microsoft.com/office/drawing/2010/main" w="9525">
                <a:solidFill>
                  <a:srgbClr val="000000"/>
                </a:solidFill>
                <a:miter lim="800000"/>
                <a:headEnd/>
                <a:tailEnd/>
              </a14:hiddenLine>
            </a:ext>
          </a:extLst>
        </p:spPr>
        <p:txBody>
          <a:bodyPr/>
          <a:lstStyle/>
          <a:p>
            <a:pPr algn="r" eaLnBrk="1" hangingPunct="1">
              <a:lnSpc>
                <a:spcPct val="105000"/>
              </a:lnSpc>
            </a:pPr>
            <a:r>
              <a:rPr lang="fr-BE" altLang="fr-FR" sz="2800" dirty="0" smtClean="0">
                <a:solidFill>
                  <a:srgbClr val="5F5F5F"/>
                </a:solidFill>
                <a:latin typeface="Verdana" panose="020B0604030504040204" pitchFamily="34" charset="0"/>
              </a:rPr>
              <a:t/>
            </a:r>
            <a:br>
              <a:rPr lang="fr-BE" altLang="fr-FR" sz="2800" dirty="0" smtClean="0">
                <a:solidFill>
                  <a:srgbClr val="5F5F5F"/>
                </a:solidFill>
                <a:latin typeface="Verdana" panose="020B0604030504040204" pitchFamily="34" charset="0"/>
              </a:rPr>
            </a:br>
            <a:r>
              <a:rPr lang="fr-BE" altLang="en-US" sz="2800" b="1" dirty="0" smtClean="0">
                <a:solidFill>
                  <a:schemeClr val="tx1">
                    <a:lumMod val="65000"/>
                    <a:lumOff val="35000"/>
                  </a:schemeClr>
                </a:solidFill>
                <a:latin typeface="Garamond" panose="02020404030301010803" pitchFamily="18" charset="0"/>
              </a:rPr>
              <a:t>II. </a:t>
            </a:r>
            <a:r>
              <a:rPr lang="fr-BE" altLang="en-US" sz="2800" b="1" dirty="0">
                <a:solidFill>
                  <a:schemeClr val="tx1">
                    <a:lumMod val="65000"/>
                    <a:lumOff val="35000"/>
                  </a:schemeClr>
                </a:solidFill>
                <a:latin typeface="Garamond" panose="02020404030301010803" pitchFamily="18" charset="0"/>
              </a:rPr>
              <a:t>Port du voile intégral dans les lieux publics</a:t>
            </a:r>
            <a:endParaRPr lang="fr-BE" altLang="fr-FR" sz="2800" b="1" dirty="0" smtClean="0">
              <a:solidFill>
                <a:srgbClr val="595959"/>
              </a:solidFill>
              <a:latin typeface="Garamond" panose="02020404030301010803" pitchFamily="18" charset="0"/>
            </a:endParaRPr>
          </a:p>
        </p:txBody>
      </p:sp>
      <p:sp>
        <p:nvSpPr>
          <p:cNvPr id="113667" name="ZoneTexte 4"/>
          <p:cNvSpPr txBox="1">
            <a:spLocks noChangeArrowheads="1"/>
          </p:cNvSpPr>
          <p:nvPr/>
        </p:nvSpPr>
        <p:spPr bwMode="auto">
          <a:xfrm>
            <a:off x="-441500" y="1592764"/>
            <a:ext cx="9275056" cy="48343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MS PGothic" panose="020B0600070205080204" pitchFamily="34" charset="-128"/>
              </a:defRPr>
            </a:lvl1pPr>
            <a:lvl2pPr marL="1085850" indent="-342900">
              <a:defRPr>
                <a:solidFill>
                  <a:schemeClr val="tx1"/>
                </a:solidFill>
                <a:latin typeface="Calibri" panose="020F0502020204030204" pitchFamily="34" charset="0"/>
                <a:ea typeface="MS PGothic" panose="020B0600070205080204" pitchFamily="34" charset="-128"/>
              </a:defRPr>
            </a:lvl2pPr>
            <a:lvl3pPr marL="1485900" indent="-3429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marL="1200150" lvl="1" indent="-457200" algn="just">
              <a:buSzPct val="100000"/>
              <a:buFont typeface="Wingdings" charset="2"/>
              <a:buChar char="ü"/>
            </a:pPr>
            <a:r>
              <a:rPr lang="fr-BE" altLang="fr-FR" sz="2800" dirty="0">
                <a:solidFill>
                  <a:srgbClr val="595959"/>
                </a:solidFill>
                <a:latin typeface="Garamond" panose="02020404030301010803" pitchFamily="18" charset="0"/>
              </a:rPr>
              <a:t>Évacuation très – trop ? – rapide de la question de la </a:t>
            </a:r>
            <a:r>
              <a:rPr lang="fr-BE" altLang="fr-FR" sz="2800" b="1" dirty="0">
                <a:solidFill>
                  <a:srgbClr val="FF0000"/>
                </a:solidFill>
                <a:latin typeface="Garamond" panose="02020404030301010803" pitchFamily="18" charset="0"/>
              </a:rPr>
              <a:t>discrimination</a:t>
            </a:r>
          </a:p>
          <a:p>
            <a:pPr marL="742950" lvl="1" indent="0" algn="just"/>
            <a:endParaRPr lang="fr-BE" altLang="fr-FR" sz="900" b="1" dirty="0">
              <a:solidFill>
                <a:srgbClr val="E46C0A"/>
              </a:solidFill>
              <a:latin typeface="Garamond" panose="02020404030301010803" pitchFamily="18" charset="0"/>
            </a:endParaRPr>
          </a:p>
          <a:p>
            <a:pPr lvl="2" algn="just">
              <a:lnSpc>
                <a:spcPct val="114000"/>
              </a:lnSpc>
              <a:spcAft>
                <a:spcPts val="1000"/>
              </a:spcAft>
              <a:buFont typeface="Courier New" panose="02070309020205020404" pitchFamily="49" charset="0"/>
              <a:buChar char="o"/>
            </a:pPr>
            <a:r>
              <a:rPr lang="fr-BE" altLang="fr-FR" sz="2400" dirty="0">
                <a:solidFill>
                  <a:srgbClr val="595959"/>
                </a:solidFill>
                <a:latin typeface="Garamond" panose="02020404030301010803" pitchFamily="18" charset="0"/>
              </a:rPr>
              <a:t>Simples renvois aux motifs liés à la liberté de religion</a:t>
            </a:r>
          </a:p>
          <a:p>
            <a:pPr lvl="2" algn="just">
              <a:lnSpc>
                <a:spcPct val="114000"/>
              </a:lnSpc>
              <a:spcAft>
                <a:spcPts val="1000"/>
              </a:spcAft>
              <a:buFont typeface="Courier New" panose="02070309020205020404" pitchFamily="49" charset="0"/>
              <a:buChar char="o"/>
            </a:pPr>
            <a:r>
              <a:rPr lang="fr-BE" altLang="fr-FR" sz="2400" dirty="0">
                <a:solidFill>
                  <a:srgbClr val="595959"/>
                </a:solidFill>
                <a:latin typeface="Garamond" panose="02020404030301010803" pitchFamily="18" charset="0"/>
              </a:rPr>
              <a:t>Identification des fondements réels et sous-jacents de mesures formulées de façon neutre et </a:t>
            </a:r>
            <a:r>
              <a:rPr lang="fr-BE" altLang="fr-FR" sz="2400" dirty="0" smtClean="0">
                <a:solidFill>
                  <a:srgbClr val="595959"/>
                </a:solidFill>
                <a:latin typeface="Garamond" panose="02020404030301010803" pitchFamily="18" charset="0"/>
              </a:rPr>
              <a:t>générale ?</a:t>
            </a:r>
            <a:endParaRPr lang="fr-BE" altLang="fr-FR" sz="2400" dirty="0">
              <a:solidFill>
                <a:srgbClr val="595959"/>
              </a:solidFill>
              <a:latin typeface="Garamond" panose="02020404030301010803" pitchFamily="18" charset="0"/>
            </a:endParaRPr>
          </a:p>
          <a:p>
            <a:pPr marL="1143000" lvl="2" indent="0" algn="just">
              <a:lnSpc>
                <a:spcPct val="114000"/>
              </a:lnSpc>
              <a:spcAft>
                <a:spcPts val="1000"/>
              </a:spcAft>
            </a:pPr>
            <a:endParaRPr lang="fr-BE" altLang="fr-FR" sz="1200" dirty="0">
              <a:solidFill>
                <a:srgbClr val="595959"/>
              </a:solidFill>
              <a:latin typeface="Garamond" panose="02020404030301010803" pitchFamily="18" charset="0"/>
            </a:endParaRPr>
          </a:p>
          <a:p>
            <a:pPr lvl="1" algn="just">
              <a:buFont typeface="Wingdings" panose="05000000000000000000" pitchFamily="2" charset="2"/>
              <a:buChar char="ü"/>
            </a:pPr>
            <a:r>
              <a:rPr lang="fr-BE" altLang="fr-FR" sz="2800" dirty="0">
                <a:solidFill>
                  <a:schemeClr val="tx1">
                    <a:lumMod val="65000"/>
                    <a:lumOff val="35000"/>
                  </a:schemeClr>
                </a:solidFill>
                <a:latin typeface="Garamond" panose="02020404030301010803" pitchFamily="18" charset="0"/>
              </a:rPr>
              <a:t>Élévation du « </a:t>
            </a:r>
            <a:r>
              <a:rPr lang="fr-BE" altLang="fr-FR" sz="2800" b="1" dirty="0">
                <a:solidFill>
                  <a:srgbClr val="FF0000"/>
                </a:solidFill>
                <a:latin typeface="Garamond" panose="02020404030301010803" pitchFamily="18" charset="0"/>
              </a:rPr>
              <a:t>vivre ensemble</a:t>
            </a:r>
            <a:r>
              <a:rPr lang="fr-BE" altLang="fr-FR" sz="2800" dirty="0">
                <a:solidFill>
                  <a:schemeClr val="tx1">
                    <a:lumMod val="65000"/>
                    <a:lumOff val="35000"/>
                  </a:schemeClr>
                </a:solidFill>
                <a:latin typeface="Garamond" panose="02020404030301010803" pitchFamily="18" charset="0"/>
              </a:rPr>
              <a:t> » au rang de </a:t>
            </a:r>
            <a:r>
              <a:rPr lang="fr-BE" altLang="fr-FR" sz="2800" b="1" dirty="0">
                <a:solidFill>
                  <a:srgbClr val="FF0000"/>
                </a:solidFill>
                <a:latin typeface="Garamond" panose="02020404030301010803" pitchFamily="18" charset="0"/>
              </a:rPr>
              <a:t>but légitime</a:t>
            </a:r>
          </a:p>
          <a:p>
            <a:pPr marL="742950" lvl="1" indent="0" algn="just"/>
            <a:endParaRPr lang="fr-BE" altLang="fr-FR" sz="900" b="1" dirty="0">
              <a:solidFill>
                <a:srgbClr val="FF0000"/>
              </a:solidFill>
              <a:latin typeface="Garamond" panose="02020404030301010803" pitchFamily="18" charset="0"/>
            </a:endParaRPr>
          </a:p>
          <a:p>
            <a:pPr lvl="2" algn="just">
              <a:lnSpc>
                <a:spcPct val="114000"/>
              </a:lnSpc>
              <a:spcAft>
                <a:spcPts val="1000"/>
              </a:spcAft>
              <a:buFont typeface="Courier New"/>
              <a:buChar char="o"/>
            </a:pPr>
            <a:r>
              <a:rPr lang="fr-BE" altLang="fr-FR" sz="2400" dirty="0">
                <a:solidFill>
                  <a:schemeClr val="tx1">
                    <a:lumMod val="65000"/>
                    <a:lumOff val="35000"/>
                  </a:schemeClr>
                </a:solidFill>
                <a:latin typeface="Garamond" panose="02020404030301010803" pitchFamily="18" charset="0"/>
              </a:rPr>
              <a:t>« Protection des droits et libertés d’autrui » ?</a:t>
            </a:r>
          </a:p>
          <a:p>
            <a:pPr lvl="2" algn="just">
              <a:lnSpc>
                <a:spcPct val="114000"/>
              </a:lnSpc>
              <a:spcAft>
                <a:spcPts val="1000"/>
              </a:spcAft>
              <a:buFont typeface="Courier New"/>
              <a:buChar char="o"/>
            </a:pPr>
            <a:r>
              <a:rPr lang="fr-BE" altLang="fr-FR" sz="2400" i="1" dirty="0">
                <a:solidFill>
                  <a:schemeClr val="tx1">
                    <a:lumMod val="65000"/>
                    <a:lumOff val="35000"/>
                  </a:schemeClr>
                </a:solidFill>
                <a:latin typeface="Garamond" panose="02020404030301010803" pitchFamily="18" charset="0"/>
              </a:rPr>
              <a:t>In casu / </a:t>
            </a:r>
            <a:r>
              <a:rPr lang="fr-BE" altLang="fr-FR" sz="2400" dirty="0">
                <a:solidFill>
                  <a:schemeClr val="tx1">
                    <a:lumMod val="65000"/>
                    <a:lumOff val="35000"/>
                  </a:schemeClr>
                </a:solidFill>
                <a:latin typeface="Garamond" panose="02020404030301010803" pitchFamily="18" charset="0"/>
              </a:rPr>
              <a:t>pour l’avenir</a:t>
            </a:r>
          </a:p>
          <a:p>
            <a:pPr lvl="1" algn="just"/>
            <a:endParaRPr lang="fr-BE" altLang="fr-FR" sz="1400" dirty="0">
              <a:solidFill>
                <a:srgbClr val="595959"/>
              </a:solidFill>
              <a:latin typeface="Garamond" panose="02020404030301010803" pitchFamily="18" charset="0"/>
            </a:endParaRPr>
          </a:p>
        </p:txBody>
      </p:sp>
    </p:spTree>
    <p:extLst>
      <p:ext uri="{BB962C8B-B14F-4D97-AF65-F5344CB8AC3E}">
        <p14:creationId xmlns:p14="http://schemas.microsoft.com/office/powerpoint/2010/main" val="213235432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13667">
                                            <p:txEl>
                                              <p:pRg st="7" end="7"/>
                                            </p:txEl>
                                          </p:spTgt>
                                        </p:tgtEl>
                                        <p:attrNameLst>
                                          <p:attrName>style.visibility</p:attrName>
                                        </p:attrNameLst>
                                      </p:cBhvr>
                                      <p:to>
                                        <p:strVal val="visible"/>
                                      </p:to>
                                    </p:set>
                                    <p:animEffect transition="in" filter="blinds(horizontal)">
                                      <p:cBhvr>
                                        <p:cTn id="7" dur="500"/>
                                        <p:tgtEl>
                                          <p:spTgt spid="113667">
                                            <p:txEl>
                                              <p:pRg st="7" end="7"/>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113667">
                                            <p:txEl>
                                              <p:pRg st="8" end="8"/>
                                            </p:txEl>
                                          </p:spTgt>
                                        </p:tgtEl>
                                        <p:attrNameLst>
                                          <p:attrName>style.visibility</p:attrName>
                                        </p:attrNameLst>
                                      </p:cBhvr>
                                      <p:to>
                                        <p:strVal val="visible"/>
                                      </p:to>
                                    </p:set>
                                    <p:animEffect transition="in" filter="blinds(horizontal)">
                                      <p:cBhvr>
                                        <p:cTn id="10" dur="500"/>
                                        <p:tgtEl>
                                          <p:spTgt spid="113667">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Titre 1"/>
          <p:cNvSpPr>
            <a:spLocks noGrp="1"/>
          </p:cNvSpPr>
          <p:nvPr>
            <p:ph type="ctrTitle"/>
          </p:nvPr>
        </p:nvSpPr>
        <p:spPr bwMode="auto">
          <a:xfrm>
            <a:off x="685800" y="2682875"/>
            <a:ext cx="8313738" cy="14700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r>
              <a:rPr lang="fr-BE" altLang="fr-FR" sz="3600" b="1" dirty="0" smtClean="0">
                <a:latin typeface="Garamond" panose="02020404030301010803" pitchFamily="18" charset="0"/>
              </a:rPr>
              <a:t>III. Conclusion</a:t>
            </a:r>
            <a:endParaRPr lang="fr-FR" altLang="fr-FR" sz="3600" b="1" dirty="0" smtClean="0">
              <a:latin typeface="Garamond" panose="02020404030301010803"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re 1"/>
          <p:cNvSpPr>
            <a:spLocks noGrp="1"/>
          </p:cNvSpPr>
          <p:nvPr>
            <p:ph type="ctrTitle"/>
          </p:nvPr>
        </p:nvSpPr>
        <p:spPr bwMode="auto">
          <a:xfrm>
            <a:off x="685800" y="2682875"/>
            <a:ext cx="8313738" cy="14700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r>
              <a:rPr lang="fr-BE" altLang="fr-FR" sz="3600" b="1" dirty="0" smtClean="0">
                <a:latin typeface="Garamond" panose="02020404030301010803" pitchFamily="18" charset="0"/>
              </a:rPr>
              <a:t>I. Mise en contexte : </a:t>
            </a:r>
            <a:br>
              <a:rPr lang="fr-BE" altLang="fr-FR" sz="3600" b="1" dirty="0" smtClean="0">
                <a:latin typeface="Garamond" panose="02020404030301010803" pitchFamily="18" charset="0"/>
              </a:rPr>
            </a:br>
            <a:r>
              <a:rPr lang="fr-BE" altLang="fr-FR" sz="3600" b="1" dirty="0" smtClean="0">
                <a:latin typeface="Garamond" panose="02020404030301010803" pitchFamily="18" charset="0"/>
              </a:rPr>
              <a:t>Qui? Quoi? Comment?</a:t>
            </a:r>
            <a:endParaRPr lang="fr-FR" altLang="fr-FR" sz="3600" b="1" dirty="0" smtClean="0">
              <a:latin typeface="Garamond" panose="02020404030301010803" pitchFamily="18" charset="0"/>
            </a:endParaRPr>
          </a:p>
        </p:txBody>
      </p:sp>
    </p:spTree>
    <p:extLst>
      <p:ext uri="{BB962C8B-B14F-4D97-AF65-F5344CB8AC3E}">
        <p14:creationId xmlns:p14="http://schemas.microsoft.com/office/powerpoint/2010/main" val="367128298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idx="4294967295"/>
          </p:nvPr>
        </p:nvSpPr>
        <p:spPr>
          <a:xfrm>
            <a:off x="0" y="0"/>
            <a:ext cx="9144000" cy="1341438"/>
          </a:xfrm>
          <a:prstGeom prst="rect">
            <a:avLst/>
          </a:prstGeom>
          <a:gradFill rotWithShape="1">
            <a:gsLst>
              <a:gs pos="0">
                <a:schemeClr val="bg1"/>
              </a:gs>
              <a:gs pos="100000">
                <a:srgbClr val="69BE28">
                  <a:alpha val="85999"/>
                </a:srgbClr>
              </a:gs>
            </a:gsLst>
            <a:lin ang="0" scaled="1"/>
          </a:gradFill>
        </p:spPr>
        <p:txBody>
          <a:bodyPr/>
          <a:lstStyle/>
          <a:p>
            <a:pPr algn="r" eaLnBrk="1" hangingPunct="1">
              <a:lnSpc>
                <a:spcPct val="105000"/>
              </a:lnSpc>
              <a:defRPr/>
            </a:pPr>
            <a:r>
              <a:rPr lang="fr-BE" altLang="en-US" sz="2800" dirty="0" smtClean="0">
                <a:solidFill>
                  <a:srgbClr val="5F5F5F"/>
                </a:solidFill>
                <a:latin typeface="Verdana" panose="020B0604030504040204" pitchFamily="34" charset="0"/>
                <a:ea typeface="+mj-ea"/>
                <a:cs typeface="+mj-cs"/>
              </a:rPr>
              <a:t/>
            </a:r>
            <a:br>
              <a:rPr lang="fr-BE" altLang="en-US" sz="2800" dirty="0" smtClean="0">
                <a:solidFill>
                  <a:srgbClr val="5F5F5F"/>
                </a:solidFill>
                <a:latin typeface="Verdana" panose="020B0604030504040204" pitchFamily="34" charset="0"/>
                <a:ea typeface="+mj-ea"/>
                <a:cs typeface="+mj-cs"/>
              </a:rPr>
            </a:br>
            <a:r>
              <a:rPr lang="fr-BE" altLang="en-US" sz="2800" b="1" dirty="0" smtClean="0">
                <a:solidFill>
                  <a:schemeClr val="tx1">
                    <a:lumMod val="65000"/>
                    <a:lumOff val="35000"/>
                  </a:schemeClr>
                </a:solidFill>
                <a:latin typeface="Garamond" panose="02020404030301010803" pitchFamily="18" charset="0"/>
                <a:ea typeface="+mj-ea"/>
                <a:cs typeface="+mj-cs"/>
              </a:rPr>
              <a:t>III. Conclusion</a:t>
            </a:r>
          </a:p>
        </p:txBody>
      </p:sp>
      <p:sp>
        <p:nvSpPr>
          <p:cNvPr id="13314" name="ZoneTexte 4"/>
          <p:cNvSpPr txBox="1">
            <a:spLocks noChangeArrowheads="1"/>
          </p:cNvSpPr>
          <p:nvPr/>
        </p:nvSpPr>
        <p:spPr bwMode="auto">
          <a:xfrm>
            <a:off x="334169" y="1401339"/>
            <a:ext cx="8475662" cy="4955203"/>
          </a:xfrm>
          <a:prstGeom prst="rect">
            <a:avLst/>
          </a:prstGeom>
          <a:noFill/>
          <a:ln w="19050">
            <a:solidFill>
              <a:schemeClr val="accent6">
                <a:lumMod val="75000"/>
              </a:schemeClr>
            </a:solidFill>
            <a:miter lim="800000"/>
            <a:headEnd/>
            <a:tailEnd/>
          </a:ln>
          <a:extLst/>
        </p:spPr>
        <p:txBody>
          <a:bodyPr>
            <a:spAutoFit/>
          </a:bodyPr>
          <a:lstStyle>
            <a:lvl1pPr>
              <a:defRPr sz="2400">
                <a:solidFill>
                  <a:schemeClr val="tx1"/>
                </a:solidFill>
                <a:latin typeface="Calibri" panose="020F0502020204030204" pitchFamily="34" charset="0"/>
                <a:ea typeface="MS PGothic" panose="020B0600070205080204" pitchFamily="34" charset="-128"/>
              </a:defRPr>
            </a:lvl1pPr>
            <a:lvl2pPr marL="742950" indent="-285750">
              <a:defRPr sz="2400">
                <a:solidFill>
                  <a:schemeClr val="tx1"/>
                </a:solidFill>
                <a:latin typeface="Calibri" panose="020F0502020204030204" pitchFamily="34" charset="0"/>
                <a:ea typeface="MS PGothic" panose="020B0600070205080204" pitchFamily="34" charset="-128"/>
              </a:defRPr>
            </a:lvl2pPr>
            <a:lvl3pPr marL="1143000" indent="-228600">
              <a:defRPr sz="2400">
                <a:solidFill>
                  <a:schemeClr val="tx1"/>
                </a:solidFill>
                <a:latin typeface="Calibri" panose="020F0502020204030204" pitchFamily="34" charset="0"/>
                <a:ea typeface="MS PGothic" panose="020B0600070205080204" pitchFamily="34" charset="-128"/>
              </a:defRPr>
            </a:lvl3pPr>
            <a:lvl4pPr marL="1600200" indent="-228600">
              <a:defRPr sz="2400">
                <a:solidFill>
                  <a:schemeClr val="tx1"/>
                </a:solidFill>
                <a:latin typeface="Calibri" panose="020F0502020204030204" pitchFamily="34" charset="0"/>
                <a:ea typeface="MS PGothic" panose="020B0600070205080204" pitchFamily="34" charset="-128"/>
              </a:defRPr>
            </a:lvl4pPr>
            <a:lvl5pPr marL="2057400" indent="-22860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just">
              <a:defRPr/>
            </a:pPr>
            <a:endParaRPr lang="fr-BE" altLang="fr-FR" sz="800" u="sng" dirty="0">
              <a:solidFill>
                <a:srgbClr val="595959"/>
              </a:solidFill>
              <a:latin typeface="Garamond" panose="02020404030301010803" pitchFamily="18" charset="0"/>
            </a:endParaRPr>
          </a:p>
          <a:p>
            <a:pPr marL="457200" indent="-457200" algn="just">
              <a:buFont typeface="Wingdings" charset="2"/>
              <a:buChar char="ü"/>
              <a:defRPr/>
            </a:pPr>
            <a:r>
              <a:rPr lang="fr-BE" altLang="fr-FR" sz="2800" dirty="0" smtClean="0">
                <a:solidFill>
                  <a:srgbClr val="595959"/>
                </a:solidFill>
                <a:latin typeface="Garamond" panose="02020404030301010803" pitchFamily="18" charset="0"/>
              </a:rPr>
              <a:t>CEDH = instrument vivant (</a:t>
            </a:r>
            <a:r>
              <a:rPr lang="fr-BE" altLang="fr-FR" sz="2800" b="1" dirty="0" smtClean="0">
                <a:solidFill>
                  <a:schemeClr val="accent6">
                    <a:lumMod val="75000"/>
                  </a:schemeClr>
                </a:solidFill>
                <a:latin typeface="Garamond" panose="02020404030301010803" pitchFamily="18" charset="0"/>
              </a:rPr>
              <a:t>     </a:t>
            </a:r>
            <a:r>
              <a:rPr lang="fr-BE" altLang="fr-FR" sz="2800" dirty="0" smtClean="0">
                <a:solidFill>
                  <a:srgbClr val="595959"/>
                </a:solidFill>
                <a:latin typeface="Garamond" panose="02020404030301010803" pitchFamily="18" charset="0"/>
              </a:rPr>
              <a:t>droits et libertés)</a:t>
            </a:r>
          </a:p>
          <a:p>
            <a:pPr algn="just"/>
            <a:endParaRPr lang="fr-BE" altLang="fr-FR" sz="1400" dirty="0" smtClean="0">
              <a:solidFill>
                <a:srgbClr val="595959"/>
              </a:solidFill>
              <a:latin typeface="Garamond" panose="02020404030301010803" pitchFamily="18" charset="0"/>
            </a:endParaRPr>
          </a:p>
          <a:p>
            <a:pPr marL="457200" indent="-457200" algn="just">
              <a:buFont typeface="Wingdings" charset="2"/>
              <a:buChar char="ü"/>
            </a:pPr>
            <a:r>
              <a:rPr lang="fr-BE" altLang="fr-FR" sz="2800" dirty="0" smtClean="0">
                <a:solidFill>
                  <a:srgbClr val="595959"/>
                </a:solidFill>
                <a:latin typeface="Garamond" panose="02020404030301010803" pitchFamily="18" charset="0"/>
              </a:rPr>
              <a:t>(</a:t>
            </a:r>
            <a:r>
              <a:rPr lang="fr-BE" altLang="fr-FR" sz="2800" dirty="0">
                <a:solidFill>
                  <a:srgbClr val="595959"/>
                </a:solidFill>
                <a:latin typeface="Garamond" panose="02020404030301010803" pitchFamily="18" charset="0"/>
              </a:rPr>
              <a:t>Re)définition </a:t>
            </a:r>
            <a:r>
              <a:rPr lang="fr-BE" altLang="fr-FR" sz="2800" b="1" dirty="0">
                <a:solidFill>
                  <a:srgbClr val="41A336"/>
                </a:solidFill>
                <a:latin typeface="Garamond" panose="02020404030301010803" pitchFamily="18" charset="0"/>
              </a:rPr>
              <a:t>permanente</a:t>
            </a:r>
            <a:r>
              <a:rPr lang="fr-BE" altLang="fr-FR" sz="2800" dirty="0">
                <a:solidFill>
                  <a:srgbClr val="595959"/>
                </a:solidFill>
                <a:latin typeface="Garamond" panose="02020404030301010803" pitchFamily="18" charset="0"/>
              </a:rPr>
              <a:t> de la liberté d’expression religieuse </a:t>
            </a:r>
            <a:r>
              <a:rPr lang="fr-BE" altLang="fr-FR" sz="2800" dirty="0" smtClean="0">
                <a:solidFill>
                  <a:srgbClr val="595959"/>
                </a:solidFill>
                <a:latin typeface="Garamond" panose="02020404030301010803" pitchFamily="18" charset="0"/>
              </a:rPr>
              <a:t>:</a:t>
            </a:r>
          </a:p>
          <a:p>
            <a:pPr algn="just"/>
            <a:endParaRPr lang="fr-BE" altLang="fr-FR" sz="1400" dirty="0" smtClean="0">
              <a:solidFill>
                <a:srgbClr val="595959"/>
              </a:solidFill>
              <a:latin typeface="Garamond" panose="02020404030301010803" pitchFamily="18" charset="0"/>
            </a:endParaRPr>
          </a:p>
          <a:p>
            <a:pPr marL="1543050" lvl="1" indent="-457200" algn="just">
              <a:buFont typeface="Courier New"/>
              <a:buChar char="o"/>
            </a:pPr>
            <a:r>
              <a:rPr lang="fr-BE" altLang="fr-FR" sz="2800" dirty="0" smtClean="0">
                <a:solidFill>
                  <a:srgbClr val="595959"/>
                </a:solidFill>
                <a:latin typeface="Garamond" panose="02020404030301010803" pitchFamily="18" charset="0"/>
              </a:rPr>
              <a:t>Tant au niveau national qu’international</a:t>
            </a:r>
          </a:p>
          <a:p>
            <a:pPr marL="1085850" lvl="1" indent="0" algn="just"/>
            <a:r>
              <a:rPr lang="fr-BE" altLang="fr-FR" sz="2800" dirty="0">
                <a:solidFill>
                  <a:srgbClr val="595959"/>
                </a:solidFill>
                <a:latin typeface="Garamond" panose="02020404030301010803" pitchFamily="18" charset="0"/>
              </a:rPr>
              <a:t>	 </a:t>
            </a:r>
            <a:r>
              <a:rPr lang="fr-BE" altLang="fr-FR" sz="2800" dirty="0" smtClean="0">
                <a:solidFill>
                  <a:srgbClr val="595959"/>
                </a:solidFill>
                <a:latin typeface="Garamond" panose="02020404030301010803" pitchFamily="18" charset="0"/>
              </a:rPr>
              <a:t>       	Cour EDH et C.C.</a:t>
            </a:r>
          </a:p>
          <a:p>
            <a:pPr marL="1085850" lvl="1" indent="0" algn="just"/>
            <a:r>
              <a:rPr lang="fr-BE" altLang="fr-FR" sz="2800" dirty="0" smtClean="0">
                <a:solidFill>
                  <a:srgbClr val="595959"/>
                </a:solidFill>
                <a:latin typeface="Garamond" panose="02020404030301010803" pitchFamily="18" charset="0"/>
              </a:rPr>
              <a:t>            	Influence réciproque</a:t>
            </a:r>
          </a:p>
          <a:p>
            <a:pPr marL="1085850" lvl="1" indent="0" algn="just"/>
            <a:endParaRPr lang="fr-BE" altLang="fr-FR" sz="1400" dirty="0" smtClean="0">
              <a:solidFill>
                <a:srgbClr val="595959"/>
              </a:solidFill>
              <a:latin typeface="Garamond" panose="02020404030301010803" pitchFamily="18" charset="0"/>
            </a:endParaRPr>
          </a:p>
          <a:p>
            <a:pPr marL="1543050" lvl="1" indent="-457200" algn="just">
              <a:buFont typeface="Courier New"/>
              <a:buChar char="o"/>
            </a:pPr>
            <a:r>
              <a:rPr lang="fr-BE" altLang="fr-FR" sz="2800" dirty="0" smtClean="0">
                <a:solidFill>
                  <a:srgbClr val="595959"/>
                </a:solidFill>
                <a:latin typeface="Garamond" panose="02020404030301010803" pitchFamily="18" charset="0"/>
              </a:rPr>
              <a:t>Exemples : </a:t>
            </a:r>
          </a:p>
          <a:p>
            <a:pPr marL="1085850" lvl="1" indent="0" algn="just"/>
            <a:r>
              <a:rPr lang="fr-BE" altLang="fr-FR" sz="2800" dirty="0" smtClean="0">
                <a:solidFill>
                  <a:srgbClr val="595959"/>
                </a:solidFill>
                <a:latin typeface="Garamond" panose="02020404030301010803" pitchFamily="18" charset="0"/>
              </a:rPr>
              <a:t>			Consécration </a:t>
            </a:r>
            <a:r>
              <a:rPr lang="fr-BE" altLang="fr-FR" sz="2800" dirty="0">
                <a:solidFill>
                  <a:srgbClr val="595959"/>
                </a:solidFill>
                <a:latin typeface="Garamond" panose="02020404030301010803" pitchFamily="18" charset="0"/>
              </a:rPr>
              <a:t>d’un nouveau but légitime</a:t>
            </a:r>
          </a:p>
          <a:p>
            <a:pPr marL="1085850" lvl="1" indent="0" algn="just"/>
            <a:r>
              <a:rPr lang="fr-BE" altLang="fr-FR" sz="2800" dirty="0" smtClean="0">
                <a:solidFill>
                  <a:srgbClr val="595959"/>
                </a:solidFill>
                <a:latin typeface="Garamond" panose="02020404030301010803" pitchFamily="18" charset="0"/>
              </a:rPr>
              <a:t>			Mise </a:t>
            </a:r>
            <a:r>
              <a:rPr lang="fr-BE" altLang="fr-FR" sz="2800" dirty="0">
                <a:solidFill>
                  <a:srgbClr val="595959"/>
                </a:solidFill>
                <a:latin typeface="Garamond" panose="02020404030301010803" pitchFamily="18" charset="0"/>
              </a:rPr>
              <a:t>à l’écart d’objectifs autrefois </a:t>
            </a:r>
            <a:r>
              <a:rPr lang="fr-BE" altLang="fr-FR" sz="2800" dirty="0" smtClean="0">
                <a:solidFill>
                  <a:srgbClr val="595959"/>
                </a:solidFill>
                <a:latin typeface="Garamond" panose="02020404030301010803" pitchFamily="18" charset="0"/>
              </a:rPr>
              <a:t>admis</a:t>
            </a:r>
            <a:endParaRPr lang="fr-BE" altLang="fr-FR" sz="800" dirty="0">
              <a:solidFill>
                <a:srgbClr val="595959"/>
              </a:solidFill>
              <a:latin typeface="Garamond" panose="02020404030301010803" pitchFamily="18" charset="0"/>
            </a:endParaRPr>
          </a:p>
          <a:p>
            <a:pPr marL="1085850" lvl="1" indent="0" algn="just"/>
            <a:endParaRPr lang="fr-BE" altLang="fr-FR" sz="800" dirty="0" smtClean="0">
              <a:solidFill>
                <a:srgbClr val="595959"/>
              </a:solidFill>
              <a:latin typeface="Garamond" panose="02020404030301010803" pitchFamily="18" charset="0"/>
            </a:endParaRPr>
          </a:p>
        </p:txBody>
      </p:sp>
      <p:cxnSp>
        <p:nvCxnSpPr>
          <p:cNvPr id="3" name="Connecteur droit avec flèche 2"/>
          <p:cNvCxnSpPr/>
          <p:nvPr/>
        </p:nvCxnSpPr>
        <p:spPr>
          <a:xfrm>
            <a:off x="4953000" y="1820333"/>
            <a:ext cx="338667" cy="0"/>
          </a:xfrm>
          <a:prstGeom prst="straightConnector1">
            <a:avLst/>
          </a:prstGeom>
          <a:ln>
            <a:solidFill>
              <a:srgbClr val="E46C0A"/>
            </a:solidFill>
            <a:tailEnd type="arrow"/>
          </a:ln>
        </p:spPr>
        <p:style>
          <a:lnRef idx="2">
            <a:schemeClr val="accent1"/>
          </a:lnRef>
          <a:fillRef idx="0">
            <a:schemeClr val="accent1"/>
          </a:fillRef>
          <a:effectRef idx="1">
            <a:schemeClr val="accent1"/>
          </a:effectRef>
          <a:fontRef idx="minor">
            <a:schemeClr val="tx1"/>
          </a:fontRef>
        </p:style>
      </p:cxnSp>
      <p:cxnSp>
        <p:nvCxnSpPr>
          <p:cNvPr id="6" name="Connecteur droit avec flèche 5"/>
          <p:cNvCxnSpPr/>
          <p:nvPr/>
        </p:nvCxnSpPr>
        <p:spPr>
          <a:xfrm>
            <a:off x="2015066" y="3956754"/>
            <a:ext cx="496712" cy="0"/>
          </a:xfrm>
          <a:prstGeom prst="straightConnector1">
            <a:avLst/>
          </a:prstGeom>
          <a:ln>
            <a:solidFill>
              <a:srgbClr val="E46C0A"/>
            </a:solidFill>
            <a:tailEnd type="arrow"/>
          </a:ln>
        </p:spPr>
        <p:style>
          <a:lnRef idx="2">
            <a:schemeClr val="accent1"/>
          </a:lnRef>
          <a:fillRef idx="0">
            <a:schemeClr val="accent1"/>
          </a:fillRef>
          <a:effectRef idx="1">
            <a:schemeClr val="accent1"/>
          </a:effectRef>
          <a:fontRef idx="minor">
            <a:schemeClr val="tx1"/>
          </a:fontRef>
        </p:style>
      </p:cxnSp>
      <p:cxnSp>
        <p:nvCxnSpPr>
          <p:cNvPr id="10" name="Connecteur droit avec flèche 9"/>
          <p:cNvCxnSpPr/>
          <p:nvPr/>
        </p:nvCxnSpPr>
        <p:spPr>
          <a:xfrm>
            <a:off x="2015066" y="4405489"/>
            <a:ext cx="496712" cy="0"/>
          </a:xfrm>
          <a:prstGeom prst="straightConnector1">
            <a:avLst/>
          </a:prstGeom>
          <a:ln>
            <a:solidFill>
              <a:srgbClr val="E46C0A"/>
            </a:solidFill>
            <a:tailEnd type="arrow"/>
          </a:ln>
        </p:spPr>
        <p:style>
          <a:lnRef idx="2">
            <a:schemeClr val="accent1"/>
          </a:lnRef>
          <a:fillRef idx="0">
            <a:schemeClr val="accent1"/>
          </a:fillRef>
          <a:effectRef idx="1">
            <a:schemeClr val="accent1"/>
          </a:effectRef>
          <a:fontRef idx="minor">
            <a:schemeClr val="tx1"/>
          </a:fontRef>
        </p:style>
      </p:cxnSp>
      <p:cxnSp>
        <p:nvCxnSpPr>
          <p:cNvPr id="11" name="Connecteur droit avec flèche 10"/>
          <p:cNvCxnSpPr/>
          <p:nvPr/>
        </p:nvCxnSpPr>
        <p:spPr>
          <a:xfrm>
            <a:off x="2015066" y="5449710"/>
            <a:ext cx="496712" cy="0"/>
          </a:xfrm>
          <a:prstGeom prst="straightConnector1">
            <a:avLst/>
          </a:prstGeom>
          <a:ln>
            <a:solidFill>
              <a:srgbClr val="E46C0A"/>
            </a:solidFill>
            <a:tailEnd type="arrow"/>
          </a:ln>
        </p:spPr>
        <p:style>
          <a:lnRef idx="2">
            <a:schemeClr val="accent1"/>
          </a:lnRef>
          <a:fillRef idx="0">
            <a:schemeClr val="accent1"/>
          </a:fillRef>
          <a:effectRef idx="1">
            <a:schemeClr val="accent1"/>
          </a:effectRef>
          <a:fontRef idx="minor">
            <a:schemeClr val="tx1"/>
          </a:fontRef>
        </p:style>
      </p:cxnSp>
      <p:cxnSp>
        <p:nvCxnSpPr>
          <p:cNvPr id="12" name="Connecteur droit avec flèche 11"/>
          <p:cNvCxnSpPr/>
          <p:nvPr/>
        </p:nvCxnSpPr>
        <p:spPr>
          <a:xfrm>
            <a:off x="2015066" y="5887154"/>
            <a:ext cx="496712" cy="0"/>
          </a:xfrm>
          <a:prstGeom prst="straightConnector1">
            <a:avLst/>
          </a:prstGeom>
          <a:ln>
            <a:solidFill>
              <a:srgbClr val="E46C0A"/>
            </a:solidFill>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905210261"/>
      </p:ext>
    </p:extLst>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Titre 1"/>
          <p:cNvSpPr>
            <a:spLocks noGrp="1"/>
          </p:cNvSpPr>
          <p:nvPr>
            <p:ph type="ctrTitle"/>
          </p:nvPr>
        </p:nvSpPr>
        <p:spPr bwMode="auto">
          <a:xfrm>
            <a:off x="1317625" y="2423795"/>
            <a:ext cx="7681913" cy="14700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r>
              <a:rPr lang="fr-BE" altLang="fr-FR" sz="3600" b="1" dirty="0" smtClean="0">
                <a:latin typeface="Garamond" panose="02020404030301010803" pitchFamily="18" charset="0"/>
              </a:rPr>
              <a:t>Merci de votre attention</a:t>
            </a:r>
            <a:endParaRPr lang="fr-FR" altLang="fr-FR" sz="3600" b="1" dirty="0" smtClean="0">
              <a:solidFill>
                <a:srgbClr val="E46C0A"/>
              </a:solidFill>
              <a:latin typeface="Garamond" panose="02020404030301010803" pitchFamily="18" charset="0"/>
            </a:endParaRPr>
          </a:p>
        </p:txBody>
      </p:sp>
      <p:pic>
        <p:nvPicPr>
          <p:cNvPr id="4" name="Image 3"/>
          <p:cNvPicPr>
            <a:picLocks noChangeAspect="1"/>
          </p:cNvPicPr>
          <p:nvPr/>
        </p:nvPicPr>
        <p:blipFill>
          <a:blip r:embed="rId2">
            <a:lum bright="70000" contrast="-71000"/>
            <a:extLst>
              <a:ext uri="{28A0092B-C50C-407E-A947-70E740481C1C}">
                <a14:useLocalDpi xmlns:a14="http://schemas.microsoft.com/office/drawing/2010/main" val="0"/>
              </a:ext>
            </a:extLst>
          </a:blip>
          <a:stretch>
            <a:fillRect/>
          </a:stretch>
        </p:blipFill>
        <p:spPr>
          <a:xfrm>
            <a:off x="1007654" y="4140283"/>
            <a:ext cx="4013926" cy="609414"/>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p14:revea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idx="4294967295"/>
          </p:nvPr>
        </p:nvSpPr>
        <p:spPr bwMode="auto">
          <a:xfrm>
            <a:off x="0" y="0"/>
            <a:ext cx="9144000" cy="1341438"/>
          </a:xfrm>
          <a:prstGeom prst="rect">
            <a:avLst/>
          </a:prstGeom>
          <a:gradFill rotWithShape="1">
            <a:gsLst>
              <a:gs pos="0">
                <a:schemeClr val="bg1"/>
              </a:gs>
              <a:gs pos="100000">
                <a:srgbClr val="69BE28">
                  <a:alpha val="85999"/>
                </a:srgbClr>
              </a:gs>
            </a:gsLst>
            <a:lin ang="0" scaled="1"/>
          </a:gradFill>
          <a:extLst>
            <a:ext uri="{91240B29-F687-4f45-9708-019B960494DF}">
              <a14:hiddenLine xmlns:a14="http://schemas.microsoft.com/office/drawing/2010/main" w="9525">
                <a:solidFill>
                  <a:srgbClr val="000000"/>
                </a:solidFill>
                <a:miter lim="800000"/>
                <a:headEnd/>
                <a:tailEnd/>
              </a14:hiddenLine>
            </a:ext>
          </a:extLst>
        </p:spPr>
        <p:txBody>
          <a:bodyPr/>
          <a:lstStyle/>
          <a:p>
            <a:pPr algn="r" eaLnBrk="1" hangingPunct="1">
              <a:lnSpc>
                <a:spcPct val="105000"/>
              </a:lnSpc>
            </a:pPr>
            <a:r>
              <a:rPr lang="fr-BE" altLang="fr-FR" sz="2800" b="1" dirty="0" smtClean="0">
                <a:solidFill>
                  <a:srgbClr val="595959"/>
                </a:solidFill>
                <a:latin typeface="Garamond" panose="02020404030301010803" pitchFamily="18" charset="0"/>
              </a:rPr>
              <a:t/>
            </a:r>
            <a:br>
              <a:rPr lang="fr-BE" altLang="fr-FR" sz="2800" b="1" dirty="0" smtClean="0">
                <a:solidFill>
                  <a:srgbClr val="595959"/>
                </a:solidFill>
                <a:latin typeface="Garamond" panose="02020404030301010803" pitchFamily="18" charset="0"/>
              </a:rPr>
            </a:br>
            <a:r>
              <a:rPr lang="fr-BE" altLang="fr-FR" sz="2800" b="1" dirty="0" smtClean="0">
                <a:solidFill>
                  <a:srgbClr val="595959"/>
                </a:solidFill>
                <a:latin typeface="Garamond" panose="02020404030301010803" pitchFamily="18" charset="0"/>
              </a:rPr>
              <a:t>I. Mise en contexte</a:t>
            </a:r>
          </a:p>
        </p:txBody>
      </p:sp>
      <p:sp>
        <p:nvSpPr>
          <p:cNvPr id="14339" name="ZoneTexte 4"/>
          <p:cNvSpPr txBox="1">
            <a:spLocks noChangeArrowheads="1"/>
          </p:cNvSpPr>
          <p:nvPr/>
        </p:nvSpPr>
        <p:spPr bwMode="auto">
          <a:xfrm>
            <a:off x="157163" y="1492250"/>
            <a:ext cx="88042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algn="just"/>
            <a:endParaRPr lang="fr-BE" altLang="fr-FR">
              <a:solidFill>
                <a:srgbClr val="595959"/>
              </a:solidFill>
              <a:latin typeface="Garamond" panose="02020404030301010803" pitchFamily="18" charset="0"/>
            </a:endParaRPr>
          </a:p>
        </p:txBody>
      </p:sp>
      <p:sp>
        <p:nvSpPr>
          <p:cNvPr id="2" name="Rectangle 1"/>
          <p:cNvSpPr>
            <a:spLocks noChangeArrowheads="1"/>
          </p:cNvSpPr>
          <p:nvPr/>
        </p:nvSpPr>
        <p:spPr bwMode="auto">
          <a:xfrm>
            <a:off x="349250" y="1862138"/>
            <a:ext cx="2260600" cy="2190750"/>
          </a:xfrm>
          <a:prstGeom prst="rect">
            <a:avLst/>
          </a:prstGeom>
          <a:solidFill>
            <a:schemeClr val="accent6">
              <a:lumMod val="75000"/>
            </a:schemeClr>
          </a:solidFill>
          <a:ln w="9525">
            <a:solidFill>
              <a:srgbClr val="595959"/>
            </a:solidFill>
            <a:miter lim="800000"/>
            <a:headEnd/>
            <a:tailEnd/>
          </a:ln>
          <a:effectLst>
            <a:outerShdw blurRad="40000" dist="23000" dir="5400000" rotWithShape="0">
              <a:srgbClr val="808080">
                <a:alpha val="34999"/>
              </a:srgbClr>
            </a:outerShdw>
          </a:effectLst>
        </p:spPr>
        <p:txBody>
          <a:bodyPr anchor="ctr"/>
          <a:lstStyle/>
          <a:p>
            <a:pPr algn="ctr">
              <a:defRPr/>
            </a:pPr>
            <a:r>
              <a:rPr lang="fr-FR" sz="8800" b="1" dirty="0">
                <a:solidFill>
                  <a:schemeClr val="bg1"/>
                </a:solidFill>
                <a:effectLst>
                  <a:outerShdw blurRad="38100" dist="38100" dir="2700000" algn="tl">
                    <a:srgbClr val="000000">
                      <a:alpha val="43137"/>
                    </a:srgbClr>
                  </a:outerShdw>
                </a:effectLst>
                <a:latin typeface="Garamond"/>
                <a:ea typeface="+mn-ea"/>
                <a:cs typeface="Garamond"/>
              </a:rPr>
              <a:t>1</a:t>
            </a:r>
          </a:p>
        </p:txBody>
      </p:sp>
      <p:sp>
        <p:nvSpPr>
          <p:cNvPr id="6" name="Rectangle 5"/>
          <p:cNvSpPr>
            <a:spLocks noChangeArrowheads="1"/>
          </p:cNvSpPr>
          <p:nvPr/>
        </p:nvSpPr>
        <p:spPr bwMode="auto">
          <a:xfrm>
            <a:off x="3429000" y="1862138"/>
            <a:ext cx="2260600" cy="2190750"/>
          </a:xfrm>
          <a:prstGeom prst="rect">
            <a:avLst/>
          </a:prstGeom>
          <a:solidFill>
            <a:schemeClr val="accent6">
              <a:lumMod val="75000"/>
            </a:schemeClr>
          </a:solidFill>
          <a:ln w="9525">
            <a:solidFill>
              <a:srgbClr val="595959"/>
            </a:solidFill>
            <a:miter lim="800000"/>
            <a:headEnd/>
            <a:tailEnd/>
          </a:ln>
          <a:effectLst>
            <a:outerShdw blurRad="40000" dist="23000" dir="5400000" rotWithShape="0">
              <a:srgbClr val="808080">
                <a:alpha val="34999"/>
              </a:srgbClr>
            </a:outerShdw>
          </a:effectLst>
        </p:spPr>
        <p:txBody>
          <a:bodyPr anchor="ctr"/>
          <a:lstStyle/>
          <a:p>
            <a:pPr algn="ctr">
              <a:defRPr/>
            </a:pPr>
            <a:r>
              <a:rPr lang="fr-FR" sz="8800" b="1" dirty="0">
                <a:solidFill>
                  <a:schemeClr val="lt1"/>
                </a:solidFill>
                <a:effectLst>
                  <a:outerShdw blurRad="38100" dist="38100" dir="2700000" algn="tl">
                    <a:srgbClr val="000000">
                      <a:alpha val="43137"/>
                    </a:srgbClr>
                  </a:outerShdw>
                </a:effectLst>
                <a:latin typeface="Garamond"/>
                <a:ea typeface="+mn-ea"/>
                <a:cs typeface="Garamond"/>
              </a:rPr>
              <a:t>2</a:t>
            </a:r>
          </a:p>
        </p:txBody>
      </p:sp>
      <p:sp>
        <p:nvSpPr>
          <p:cNvPr id="7" name="Rectangle 6"/>
          <p:cNvSpPr>
            <a:spLocks noChangeArrowheads="1"/>
          </p:cNvSpPr>
          <p:nvPr/>
        </p:nvSpPr>
        <p:spPr bwMode="auto">
          <a:xfrm>
            <a:off x="6508750" y="1867853"/>
            <a:ext cx="2262188" cy="2190750"/>
          </a:xfrm>
          <a:prstGeom prst="rect">
            <a:avLst/>
          </a:prstGeom>
          <a:solidFill>
            <a:schemeClr val="accent6">
              <a:lumMod val="75000"/>
            </a:schemeClr>
          </a:solidFill>
          <a:ln w="9525">
            <a:solidFill>
              <a:srgbClr val="595959"/>
            </a:solidFill>
            <a:miter lim="800000"/>
            <a:headEnd/>
            <a:tailEnd/>
          </a:ln>
          <a:effectLst>
            <a:outerShdw blurRad="40000" dist="23000" dir="5400000" rotWithShape="0">
              <a:srgbClr val="808080">
                <a:alpha val="34999"/>
              </a:srgbClr>
            </a:outerShdw>
          </a:effectLst>
        </p:spPr>
        <p:txBody>
          <a:bodyPr anchor="ctr"/>
          <a:lstStyle/>
          <a:p>
            <a:pPr algn="ctr">
              <a:defRPr/>
            </a:pPr>
            <a:r>
              <a:rPr lang="fr-FR" sz="8800" b="1" dirty="0">
                <a:solidFill>
                  <a:schemeClr val="lt1"/>
                </a:solidFill>
                <a:effectLst>
                  <a:outerShdw blurRad="38100" dist="38100" dir="2700000" algn="tl">
                    <a:srgbClr val="000000">
                      <a:alpha val="43137"/>
                    </a:srgbClr>
                  </a:outerShdw>
                </a:effectLst>
                <a:latin typeface="Garamond"/>
                <a:ea typeface="+mn-ea"/>
                <a:cs typeface="Garamond"/>
              </a:rPr>
              <a:t>3</a:t>
            </a:r>
          </a:p>
        </p:txBody>
      </p:sp>
    </p:spTree>
  </p:cSld>
  <p:clrMapOvr>
    <a:masterClrMapping/>
  </p:clrMapOvr>
  <p:transition xmlns:p14="http://schemas.microsoft.com/office/powerpoint/2010/main" spd="slow">
    <p:push dir="u"/>
  </p:transitio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idx="4294967295"/>
          </p:nvPr>
        </p:nvSpPr>
        <p:spPr bwMode="auto">
          <a:xfrm>
            <a:off x="0" y="0"/>
            <a:ext cx="9144000" cy="1341438"/>
          </a:xfrm>
          <a:prstGeom prst="rect">
            <a:avLst/>
          </a:prstGeom>
          <a:gradFill rotWithShape="1">
            <a:gsLst>
              <a:gs pos="0">
                <a:schemeClr val="bg1"/>
              </a:gs>
              <a:gs pos="100000">
                <a:srgbClr val="69BE28">
                  <a:alpha val="85999"/>
                </a:srgbClr>
              </a:gs>
            </a:gsLst>
            <a:lin ang="0" scaled="1"/>
          </a:gradFill>
          <a:extLst>
            <a:ext uri="{91240B29-F687-4f45-9708-019B960494DF}">
              <a14:hiddenLine xmlns:a14="http://schemas.microsoft.com/office/drawing/2010/main" w="9525">
                <a:solidFill>
                  <a:srgbClr val="000000"/>
                </a:solidFill>
                <a:miter lim="800000"/>
                <a:headEnd/>
                <a:tailEnd/>
              </a14:hiddenLine>
            </a:ext>
          </a:extLst>
        </p:spPr>
        <p:txBody>
          <a:bodyPr/>
          <a:lstStyle/>
          <a:p>
            <a:pPr algn="r" eaLnBrk="1" hangingPunct="1">
              <a:lnSpc>
                <a:spcPct val="105000"/>
              </a:lnSpc>
            </a:pPr>
            <a:r>
              <a:rPr lang="fr-BE" altLang="fr-FR" sz="2800" b="1" dirty="0" smtClean="0">
                <a:solidFill>
                  <a:srgbClr val="595959"/>
                </a:solidFill>
                <a:latin typeface="Garamond" panose="02020404030301010803" pitchFamily="18" charset="0"/>
              </a:rPr>
              <a:t/>
            </a:r>
            <a:br>
              <a:rPr lang="fr-BE" altLang="fr-FR" sz="2800" b="1" dirty="0" smtClean="0">
                <a:solidFill>
                  <a:srgbClr val="595959"/>
                </a:solidFill>
                <a:latin typeface="Garamond" panose="02020404030301010803" pitchFamily="18" charset="0"/>
              </a:rPr>
            </a:br>
            <a:r>
              <a:rPr lang="fr-BE" altLang="fr-FR" sz="2800" b="1" dirty="0" smtClean="0">
                <a:solidFill>
                  <a:srgbClr val="595959"/>
                </a:solidFill>
                <a:latin typeface="Garamond" panose="02020404030301010803" pitchFamily="18" charset="0"/>
              </a:rPr>
              <a:t>I. </a:t>
            </a:r>
            <a:r>
              <a:rPr lang="fr-BE" altLang="fr-FR" sz="2800" b="1" dirty="0">
                <a:solidFill>
                  <a:srgbClr val="595959"/>
                </a:solidFill>
                <a:latin typeface="Garamond" panose="02020404030301010803" pitchFamily="18" charset="0"/>
              </a:rPr>
              <a:t>Mise en contexte</a:t>
            </a:r>
            <a:endParaRPr lang="fr-BE" altLang="fr-FR" sz="2800" b="1" dirty="0" smtClean="0">
              <a:solidFill>
                <a:srgbClr val="595959"/>
              </a:solidFill>
              <a:latin typeface="Garamond" panose="02020404030301010803" pitchFamily="18" charset="0"/>
            </a:endParaRPr>
          </a:p>
        </p:txBody>
      </p:sp>
      <p:sp>
        <p:nvSpPr>
          <p:cNvPr id="14339" name="ZoneTexte 4"/>
          <p:cNvSpPr txBox="1">
            <a:spLocks noChangeArrowheads="1"/>
          </p:cNvSpPr>
          <p:nvPr/>
        </p:nvSpPr>
        <p:spPr bwMode="auto">
          <a:xfrm>
            <a:off x="157163" y="1492250"/>
            <a:ext cx="88042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algn="just"/>
            <a:endParaRPr lang="fr-BE" altLang="fr-FR">
              <a:solidFill>
                <a:srgbClr val="595959"/>
              </a:solidFill>
              <a:latin typeface="Garamond" panose="02020404030301010803" pitchFamily="18" charset="0"/>
            </a:endParaRPr>
          </a:p>
        </p:txBody>
      </p:sp>
      <p:sp>
        <p:nvSpPr>
          <p:cNvPr id="2" name="Rectangle 1"/>
          <p:cNvSpPr>
            <a:spLocks noChangeArrowheads="1"/>
          </p:cNvSpPr>
          <p:nvPr/>
        </p:nvSpPr>
        <p:spPr bwMode="auto">
          <a:xfrm>
            <a:off x="349250" y="1862138"/>
            <a:ext cx="2260600" cy="2190750"/>
          </a:xfrm>
          <a:prstGeom prst="rect">
            <a:avLst/>
          </a:prstGeom>
          <a:solidFill>
            <a:schemeClr val="accent6">
              <a:lumMod val="75000"/>
            </a:schemeClr>
          </a:solidFill>
          <a:ln w="9525">
            <a:solidFill>
              <a:srgbClr val="595959"/>
            </a:solidFill>
            <a:miter lim="800000"/>
            <a:headEnd/>
            <a:tailEnd/>
          </a:ln>
          <a:effectLst>
            <a:outerShdw blurRad="40000" dist="23000" dir="5400000" rotWithShape="0">
              <a:srgbClr val="808080">
                <a:alpha val="34999"/>
              </a:srgbClr>
            </a:outerShdw>
          </a:effectLst>
        </p:spPr>
        <p:txBody>
          <a:bodyPr anchor="ctr"/>
          <a:lstStyle/>
          <a:p>
            <a:pPr algn="ctr">
              <a:defRPr/>
            </a:pPr>
            <a:r>
              <a:rPr lang="fr-FR" sz="3200" b="1" dirty="0" smtClean="0">
                <a:solidFill>
                  <a:schemeClr val="bg1"/>
                </a:solidFill>
                <a:effectLst>
                  <a:outerShdw blurRad="38100" dist="38100" dir="2700000" algn="tl">
                    <a:srgbClr val="000000">
                      <a:alpha val="43137"/>
                    </a:srgbClr>
                  </a:outerShdw>
                </a:effectLst>
                <a:latin typeface="Garamond"/>
                <a:ea typeface="+mn-ea"/>
                <a:cs typeface="Garamond"/>
              </a:rPr>
              <a:t>Qui?</a:t>
            </a:r>
            <a:endParaRPr lang="fr-FR" sz="3200" b="1" dirty="0">
              <a:solidFill>
                <a:schemeClr val="bg1"/>
              </a:solidFill>
              <a:effectLst>
                <a:outerShdw blurRad="38100" dist="38100" dir="2700000" algn="tl">
                  <a:srgbClr val="000000">
                    <a:alpha val="43137"/>
                  </a:srgbClr>
                </a:outerShdw>
              </a:effectLst>
              <a:latin typeface="Garamond"/>
              <a:ea typeface="+mn-ea"/>
              <a:cs typeface="Garamond"/>
            </a:endParaRPr>
          </a:p>
        </p:txBody>
      </p:sp>
      <p:sp>
        <p:nvSpPr>
          <p:cNvPr id="6" name="Rectangle 5"/>
          <p:cNvSpPr>
            <a:spLocks noChangeArrowheads="1"/>
          </p:cNvSpPr>
          <p:nvPr/>
        </p:nvSpPr>
        <p:spPr bwMode="auto">
          <a:xfrm>
            <a:off x="3429000" y="1862138"/>
            <a:ext cx="2260600" cy="2190750"/>
          </a:xfrm>
          <a:prstGeom prst="rect">
            <a:avLst/>
          </a:prstGeom>
          <a:solidFill>
            <a:schemeClr val="accent6">
              <a:lumMod val="75000"/>
            </a:schemeClr>
          </a:solidFill>
          <a:ln w="9525">
            <a:solidFill>
              <a:srgbClr val="595959"/>
            </a:solidFill>
            <a:miter lim="800000"/>
            <a:headEnd/>
            <a:tailEnd/>
          </a:ln>
          <a:effectLst>
            <a:outerShdw blurRad="40000" dist="23000" dir="5400000" rotWithShape="0">
              <a:srgbClr val="808080">
                <a:alpha val="34999"/>
              </a:srgbClr>
            </a:outerShdw>
          </a:effectLst>
        </p:spPr>
        <p:txBody>
          <a:bodyPr anchor="ctr"/>
          <a:lstStyle/>
          <a:p>
            <a:pPr algn="ctr">
              <a:defRPr/>
            </a:pPr>
            <a:r>
              <a:rPr lang="fr-FR" sz="8800" b="1" dirty="0">
                <a:solidFill>
                  <a:schemeClr val="lt1"/>
                </a:solidFill>
                <a:effectLst>
                  <a:outerShdw blurRad="38100" dist="38100" dir="2700000" algn="tl">
                    <a:srgbClr val="000000">
                      <a:alpha val="43137"/>
                    </a:srgbClr>
                  </a:outerShdw>
                </a:effectLst>
                <a:latin typeface="Garamond"/>
                <a:ea typeface="+mn-ea"/>
                <a:cs typeface="Garamond"/>
              </a:rPr>
              <a:t>2</a:t>
            </a:r>
          </a:p>
        </p:txBody>
      </p:sp>
      <p:sp>
        <p:nvSpPr>
          <p:cNvPr id="7" name="Rectangle 6"/>
          <p:cNvSpPr>
            <a:spLocks noChangeArrowheads="1"/>
          </p:cNvSpPr>
          <p:nvPr/>
        </p:nvSpPr>
        <p:spPr bwMode="auto">
          <a:xfrm>
            <a:off x="6508750" y="1867853"/>
            <a:ext cx="2262188" cy="2190750"/>
          </a:xfrm>
          <a:prstGeom prst="rect">
            <a:avLst/>
          </a:prstGeom>
          <a:solidFill>
            <a:schemeClr val="accent6">
              <a:lumMod val="75000"/>
            </a:schemeClr>
          </a:solidFill>
          <a:ln w="9525">
            <a:solidFill>
              <a:srgbClr val="595959"/>
            </a:solidFill>
            <a:miter lim="800000"/>
            <a:headEnd/>
            <a:tailEnd/>
          </a:ln>
          <a:effectLst>
            <a:outerShdw blurRad="40000" dist="23000" dir="5400000" rotWithShape="0">
              <a:srgbClr val="808080">
                <a:alpha val="34999"/>
              </a:srgbClr>
            </a:outerShdw>
          </a:effectLst>
        </p:spPr>
        <p:txBody>
          <a:bodyPr anchor="ctr"/>
          <a:lstStyle/>
          <a:p>
            <a:pPr algn="ctr">
              <a:defRPr/>
            </a:pPr>
            <a:r>
              <a:rPr lang="fr-FR" sz="8800" b="1" dirty="0">
                <a:solidFill>
                  <a:schemeClr val="lt1"/>
                </a:solidFill>
                <a:effectLst>
                  <a:outerShdw blurRad="38100" dist="38100" dir="2700000" algn="tl">
                    <a:srgbClr val="000000">
                      <a:alpha val="43137"/>
                    </a:srgbClr>
                  </a:outerShdw>
                </a:effectLst>
                <a:latin typeface="Garamond"/>
                <a:ea typeface="+mn-ea"/>
                <a:cs typeface="Garamond"/>
              </a:rPr>
              <a:t>3</a:t>
            </a:r>
          </a:p>
        </p:txBody>
      </p:sp>
    </p:spTree>
    <p:extLst>
      <p:ext uri="{BB962C8B-B14F-4D97-AF65-F5344CB8AC3E}">
        <p14:creationId xmlns:p14="http://schemas.microsoft.com/office/powerpoint/2010/main" val="684067809"/>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idx="4294967295"/>
          </p:nvPr>
        </p:nvSpPr>
        <p:spPr bwMode="auto">
          <a:xfrm>
            <a:off x="0" y="0"/>
            <a:ext cx="9144000" cy="1341438"/>
          </a:xfrm>
          <a:prstGeom prst="rect">
            <a:avLst/>
          </a:prstGeom>
          <a:gradFill rotWithShape="1">
            <a:gsLst>
              <a:gs pos="0">
                <a:schemeClr val="bg1"/>
              </a:gs>
              <a:gs pos="100000">
                <a:srgbClr val="69BE28">
                  <a:alpha val="85999"/>
                </a:srgbClr>
              </a:gs>
            </a:gsLst>
            <a:lin ang="0" scaled="1"/>
          </a:gradFill>
          <a:extLst>
            <a:ext uri="{91240B29-F687-4f45-9708-019B960494DF}">
              <a14:hiddenLine xmlns:a14="http://schemas.microsoft.com/office/drawing/2010/main" w="9525">
                <a:solidFill>
                  <a:srgbClr val="000000"/>
                </a:solidFill>
                <a:miter lim="800000"/>
                <a:headEnd/>
                <a:tailEnd/>
              </a14:hiddenLine>
            </a:ext>
          </a:extLst>
        </p:spPr>
        <p:txBody>
          <a:bodyPr/>
          <a:lstStyle/>
          <a:p>
            <a:pPr algn="r" eaLnBrk="1" hangingPunct="1">
              <a:lnSpc>
                <a:spcPct val="105000"/>
              </a:lnSpc>
            </a:pPr>
            <a:r>
              <a:rPr lang="fr-BE" altLang="fr-FR" sz="2800" b="1" dirty="0" smtClean="0">
                <a:solidFill>
                  <a:srgbClr val="595959"/>
                </a:solidFill>
                <a:latin typeface="Garamond" panose="02020404030301010803" pitchFamily="18" charset="0"/>
              </a:rPr>
              <a:t/>
            </a:r>
            <a:br>
              <a:rPr lang="fr-BE" altLang="fr-FR" sz="2800" b="1" dirty="0" smtClean="0">
                <a:solidFill>
                  <a:srgbClr val="595959"/>
                </a:solidFill>
                <a:latin typeface="Garamond" panose="02020404030301010803" pitchFamily="18" charset="0"/>
              </a:rPr>
            </a:br>
            <a:r>
              <a:rPr lang="fr-BE" altLang="fr-FR" sz="2800" b="1" dirty="0" smtClean="0">
                <a:solidFill>
                  <a:srgbClr val="595959"/>
                </a:solidFill>
                <a:latin typeface="Garamond" panose="02020404030301010803" pitchFamily="18" charset="0"/>
              </a:rPr>
              <a:t>I. </a:t>
            </a:r>
            <a:r>
              <a:rPr lang="fr-BE" altLang="fr-FR" sz="2800" b="1" dirty="0">
                <a:solidFill>
                  <a:srgbClr val="595959"/>
                </a:solidFill>
                <a:latin typeface="Garamond" panose="02020404030301010803" pitchFamily="18" charset="0"/>
              </a:rPr>
              <a:t>Mise en contexte</a:t>
            </a:r>
            <a:endParaRPr lang="fr-BE" altLang="fr-FR" sz="2800" b="1" dirty="0" smtClean="0">
              <a:solidFill>
                <a:srgbClr val="595959"/>
              </a:solidFill>
              <a:latin typeface="Garamond" panose="02020404030301010803" pitchFamily="18" charset="0"/>
            </a:endParaRPr>
          </a:p>
        </p:txBody>
      </p:sp>
      <p:sp>
        <p:nvSpPr>
          <p:cNvPr id="14339" name="ZoneTexte 4"/>
          <p:cNvSpPr txBox="1">
            <a:spLocks noChangeArrowheads="1"/>
          </p:cNvSpPr>
          <p:nvPr/>
        </p:nvSpPr>
        <p:spPr bwMode="auto">
          <a:xfrm>
            <a:off x="157163" y="1492250"/>
            <a:ext cx="88042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algn="just"/>
            <a:endParaRPr lang="fr-BE" altLang="fr-FR">
              <a:solidFill>
                <a:srgbClr val="595959"/>
              </a:solidFill>
              <a:latin typeface="Garamond" panose="02020404030301010803" pitchFamily="18" charset="0"/>
            </a:endParaRPr>
          </a:p>
        </p:txBody>
      </p:sp>
      <p:sp>
        <p:nvSpPr>
          <p:cNvPr id="2" name="Rectangle 1"/>
          <p:cNvSpPr>
            <a:spLocks noChangeArrowheads="1"/>
          </p:cNvSpPr>
          <p:nvPr/>
        </p:nvSpPr>
        <p:spPr bwMode="auto">
          <a:xfrm>
            <a:off x="349250" y="1862138"/>
            <a:ext cx="2260600" cy="2190750"/>
          </a:xfrm>
          <a:prstGeom prst="rect">
            <a:avLst/>
          </a:prstGeom>
          <a:solidFill>
            <a:schemeClr val="accent6">
              <a:lumMod val="75000"/>
            </a:schemeClr>
          </a:solidFill>
          <a:ln w="9525">
            <a:solidFill>
              <a:srgbClr val="595959"/>
            </a:solidFill>
            <a:miter lim="800000"/>
            <a:headEnd/>
            <a:tailEnd/>
          </a:ln>
          <a:effectLst>
            <a:outerShdw blurRad="40000" dist="23000" dir="5400000" rotWithShape="0">
              <a:srgbClr val="808080">
                <a:alpha val="34999"/>
              </a:srgbClr>
            </a:outerShdw>
          </a:effectLst>
        </p:spPr>
        <p:txBody>
          <a:bodyPr anchor="ctr"/>
          <a:lstStyle/>
          <a:p>
            <a:pPr algn="ctr">
              <a:defRPr/>
            </a:pPr>
            <a:r>
              <a:rPr lang="fr-FR" sz="3200" b="1" dirty="0" smtClean="0">
                <a:solidFill>
                  <a:schemeClr val="bg1"/>
                </a:solidFill>
                <a:effectLst>
                  <a:outerShdw blurRad="38100" dist="38100" dir="2700000" algn="tl">
                    <a:srgbClr val="000000">
                      <a:alpha val="43137"/>
                    </a:srgbClr>
                  </a:outerShdw>
                </a:effectLst>
                <a:latin typeface="Garamond"/>
                <a:ea typeface="+mn-ea"/>
                <a:cs typeface="Garamond"/>
              </a:rPr>
              <a:t>Qui?</a:t>
            </a:r>
            <a:endParaRPr lang="fr-FR" sz="3200" b="1" dirty="0">
              <a:solidFill>
                <a:schemeClr val="bg1"/>
              </a:solidFill>
              <a:effectLst>
                <a:outerShdw blurRad="38100" dist="38100" dir="2700000" algn="tl">
                  <a:srgbClr val="000000">
                    <a:alpha val="43137"/>
                  </a:srgbClr>
                </a:outerShdw>
              </a:effectLst>
              <a:latin typeface="Garamond"/>
              <a:ea typeface="+mn-ea"/>
              <a:cs typeface="Garamond"/>
            </a:endParaRPr>
          </a:p>
        </p:txBody>
      </p:sp>
      <p:sp>
        <p:nvSpPr>
          <p:cNvPr id="6" name="Rectangle 5"/>
          <p:cNvSpPr>
            <a:spLocks noChangeArrowheads="1"/>
          </p:cNvSpPr>
          <p:nvPr/>
        </p:nvSpPr>
        <p:spPr bwMode="auto">
          <a:xfrm>
            <a:off x="3429000" y="1862138"/>
            <a:ext cx="2260600" cy="2190750"/>
          </a:xfrm>
          <a:prstGeom prst="rect">
            <a:avLst/>
          </a:prstGeom>
          <a:solidFill>
            <a:schemeClr val="accent6">
              <a:lumMod val="75000"/>
            </a:schemeClr>
          </a:solidFill>
          <a:ln w="9525">
            <a:solidFill>
              <a:srgbClr val="595959"/>
            </a:solidFill>
            <a:miter lim="800000"/>
            <a:headEnd/>
            <a:tailEnd/>
          </a:ln>
          <a:effectLst>
            <a:outerShdw blurRad="40000" dist="23000" dir="5400000" rotWithShape="0">
              <a:srgbClr val="808080">
                <a:alpha val="34999"/>
              </a:srgbClr>
            </a:outerShdw>
          </a:effectLst>
        </p:spPr>
        <p:txBody>
          <a:bodyPr anchor="ctr"/>
          <a:lstStyle/>
          <a:p>
            <a:pPr algn="ctr">
              <a:defRPr/>
            </a:pPr>
            <a:r>
              <a:rPr lang="fr-FR" sz="3200" b="1" dirty="0" smtClean="0">
                <a:solidFill>
                  <a:schemeClr val="lt1"/>
                </a:solidFill>
                <a:effectLst>
                  <a:outerShdw blurRad="38100" dist="38100" dir="2700000" algn="tl">
                    <a:srgbClr val="000000">
                      <a:alpha val="43137"/>
                    </a:srgbClr>
                  </a:outerShdw>
                </a:effectLst>
                <a:latin typeface="Garamond"/>
                <a:ea typeface="+mn-ea"/>
                <a:cs typeface="Garamond"/>
              </a:rPr>
              <a:t>Quoi?</a:t>
            </a:r>
            <a:endParaRPr lang="fr-FR" sz="3200" b="1" dirty="0">
              <a:solidFill>
                <a:schemeClr val="lt1"/>
              </a:solidFill>
              <a:effectLst>
                <a:outerShdw blurRad="38100" dist="38100" dir="2700000" algn="tl">
                  <a:srgbClr val="000000">
                    <a:alpha val="43137"/>
                  </a:srgbClr>
                </a:outerShdw>
              </a:effectLst>
              <a:latin typeface="Garamond"/>
              <a:ea typeface="+mn-ea"/>
              <a:cs typeface="Garamond"/>
            </a:endParaRPr>
          </a:p>
        </p:txBody>
      </p:sp>
      <p:sp>
        <p:nvSpPr>
          <p:cNvPr id="7" name="Rectangle 6"/>
          <p:cNvSpPr>
            <a:spLocks noChangeArrowheads="1"/>
          </p:cNvSpPr>
          <p:nvPr/>
        </p:nvSpPr>
        <p:spPr bwMode="auto">
          <a:xfrm>
            <a:off x="6508750" y="1867853"/>
            <a:ext cx="2262188" cy="2190750"/>
          </a:xfrm>
          <a:prstGeom prst="rect">
            <a:avLst/>
          </a:prstGeom>
          <a:solidFill>
            <a:schemeClr val="accent6">
              <a:lumMod val="75000"/>
            </a:schemeClr>
          </a:solidFill>
          <a:ln w="9525">
            <a:solidFill>
              <a:srgbClr val="595959"/>
            </a:solidFill>
            <a:miter lim="800000"/>
            <a:headEnd/>
            <a:tailEnd/>
          </a:ln>
          <a:effectLst>
            <a:outerShdw blurRad="40000" dist="23000" dir="5400000" rotWithShape="0">
              <a:srgbClr val="808080">
                <a:alpha val="34999"/>
              </a:srgbClr>
            </a:outerShdw>
          </a:effectLst>
        </p:spPr>
        <p:txBody>
          <a:bodyPr anchor="ctr"/>
          <a:lstStyle/>
          <a:p>
            <a:pPr algn="ctr">
              <a:defRPr/>
            </a:pPr>
            <a:r>
              <a:rPr lang="fr-FR" sz="8800" b="1" dirty="0">
                <a:solidFill>
                  <a:schemeClr val="lt1"/>
                </a:solidFill>
                <a:effectLst>
                  <a:outerShdw blurRad="38100" dist="38100" dir="2700000" algn="tl">
                    <a:srgbClr val="000000">
                      <a:alpha val="43137"/>
                    </a:srgbClr>
                  </a:outerShdw>
                </a:effectLst>
                <a:latin typeface="Garamond"/>
                <a:ea typeface="+mn-ea"/>
                <a:cs typeface="Garamond"/>
              </a:rPr>
              <a:t>3</a:t>
            </a:r>
          </a:p>
        </p:txBody>
      </p:sp>
    </p:spTree>
    <p:extLst>
      <p:ext uri="{BB962C8B-B14F-4D97-AF65-F5344CB8AC3E}">
        <p14:creationId xmlns:p14="http://schemas.microsoft.com/office/powerpoint/2010/main" val="2479977216"/>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idx="4294967295"/>
          </p:nvPr>
        </p:nvSpPr>
        <p:spPr bwMode="auto">
          <a:xfrm>
            <a:off x="0" y="0"/>
            <a:ext cx="9144000" cy="1341438"/>
          </a:xfrm>
          <a:prstGeom prst="rect">
            <a:avLst/>
          </a:prstGeom>
          <a:gradFill rotWithShape="1">
            <a:gsLst>
              <a:gs pos="0">
                <a:schemeClr val="bg1"/>
              </a:gs>
              <a:gs pos="100000">
                <a:srgbClr val="69BE28">
                  <a:alpha val="85999"/>
                </a:srgbClr>
              </a:gs>
            </a:gsLst>
            <a:lin ang="0" scaled="1"/>
          </a:gradFill>
          <a:extLst>
            <a:ext uri="{91240B29-F687-4f45-9708-019B960494DF}">
              <a14:hiddenLine xmlns:a14="http://schemas.microsoft.com/office/drawing/2010/main" w="9525">
                <a:solidFill>
                  <a:srgbClr val="000000"/>
                </a:solidFill>
                <a:miter lim="800000"/>
                <a:headEnd/>
                <a:tailEnd/>
              </a14:hiddenLine>
            </a:ext>
          </a:extLst>
        </p:spPr>
        <p:txBody>
          <a:bodyPr/>
          <a:lstStyle/>
          <a:p>
            <a:pPr algn="r" eaLnBrk="1" hangingPunct="1">
              <a:lnSpc>
                <a:spcPct val="105000"/>
              </a:lnSpc>
            </a:pPr>
            <a:r>
              <a:rPr lang="fr-BE" altLang="fr-FR" sz="2800" b="1" dirty="0" smtClean="0">
                <a:solidFill>
                  <a:srgbClr val="595959"/>
                </a:solidFill>
                <a:latin typeface="Garamond" panose="02020404030301010803" pitchFamily="18" charset="0"/>
              </a:rPr>
              <a:t/>
            </a:r>
            <a:br>
              <a:rPr lang="fr-BE" altLang="fr-FR" sz="2800" b="1" dirty="0" smtClean="0">
                <a:solidFill>
                  <a:srgbClr val="595959"/>
                </a:solidFill>
                <a:latin typeface="Garamond" panose="02020404030301010803" pitchFamily="18" charset="0"/>
              </a:rPr>
            </a:br>
            <a:r>
              <a:rPr lang="fr-BE" altLang="fr-FR" sz="2800" b="1" dirty="0" smtClean="0">
                <a:solidFill>
                  <a:srgbClr val="595959"/>
                </a:solidFill>
                <a:latin typeface="Garamond" panose="02020404030301010803" pitchFamily="18" charset="0"/>
              </a:rPr>
              <a:t>I. </a:t>
            </a:r>
            <a:r>
              <a:rPr lang="fr-BE" altLang="fr-FR" sz="2800" b="1" dirty="0">
                <a:solidFill>
                  <a:srgbClr val="595959"/>
                </a:solidFill>
                <a:latin typeface="Garamond" panose="02020404030301010803" pitchFamily="18" charset="0"/>
              </a:rPr>
              <a:t>Mise en contexte</a:t>
            </a:r>
            <a:endParaRPr lang="fr-BE" altLang="fr-FR" sz="2800" b="1" dirty="0" smtClean="0">
              <a:solidFill>
                <a:srgbClr val="595959"/>
              </a:solidFill>
              <a:latin typeface="Garamond" panose="02020404030301010803" pitchFamily="18" charset="0"/>
            </a:endParaRPr>
          </a:p>
        </p:txBody>
      </p:sp>
      <p:sp>
        <p:nvSpPr>
          <p:cNvPr id="14339" name="ZoneTexte 4"/>
          <p:cNvSpPr txBox="1">
            <a:spLocks noChangeArrowheads="1"/>
          </p:cNvSpPr>
          <p:nvPr/>
        </p:nvSpPr>
        <p:spPr bwMode="auto">
          <a:xfrm>
            <a:off x="157163" y="1492250"/>
            <a:ext cx="88042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algn="just"/>
            <a:endParaRPr lang="fr-BE" altLang="fr-FR">
              <a:solidFill>
                <a:srgbClr val="595959"/>
              </a:solidFill>
              <a:latin typeface="Garamond" panose="02020404030301010803" pitchFamily="18" charset="0"/>
            </a:endParaRPr>
          </a:p>
        </p:txBody>
      </p:sp>
      <p:sp>
        <p:nvSpPr>
          <p:cNvPr id="2" name="Rectangle 1"/>
          <p:cNvSpPr>
            <a:spLocks noChangeArrowheads="1"/>
          </p:cNvSpPr>
          <p:nvPr/>
        </p:nvSpPr>
        <p:spPr bwMode="auto">
          <a:xfrm>
            <a:off x="349250" y="1862138"/>
            <a:ext cx="2260600" cy="2190750"/>
          </a:xfrm>
          <a:prstGeom prst="rect">
            <a:avLst/>
          </a:prstGeom>
          <a:solidFill>
            <a:schemeClr val="accent6">
              <a:lumMod val="75000"/>
            </a:schemeClr>
          </a:solidFill>
          <a:ln w="9525">
            <a:solidFill>
              <a:srgbClr val="595959"/>
            </a:solidFill>
            <a:miter lim="800000"/>
            <a:headEnd/>
            <a:tailEnd/>
          </a:ln>
          <a:effectLst>
            <a:outerShdw blurRad="40000" dist="23000" dir="5400000" rotWithShape="0">
              <a:srgbClr val="808080">
                <a:alpha val="34999"/>
              </a:srgbClr>
            </a:outerShdw>
          </a:effectLst>
        </p:spPr>
        <p:txBody>
          <a:bodyPr anchor="ctr"/>
          <a:lstStyle/>
          <a:p>
            <a:pPr algn="ctr">
              <a:defRPr/>
            </a:pPr>
            <a:r>
              <a:rPr lang="fr-FR" sz="3200" b="1" dirty="0" smtClean="0">
                <a:solidFill>
                  <a:schemeClr val="bg1"/>
                </a:solidFill>
                <a:effectLst>
                  <a:outerShdw blurRad="38100" dist="38100" dir="2700000" algn="tl">
                    <a:srgbClr val="000000">
                      <a:alpha val="43137"/>
                    </a:srgbClr>
                  </a:outerShdw>
                </a:effectLst>
                <a:latin typeface="Garamond"/>
                <a:ea typeface="+mn-ea"/>
                <a:cs typeface="Garamond"/>
              </a:rPr>
              <a:t>Qui?</a:t>
            </a:r>
            <a:endParaRPr lang="fr-FR" sz="3200" b="1" dirty="0">
              <a:solidFill>
                <a:schemeClr val="bg1"/>
              </a:solidFill>
              <a:effectLst>
                <a:outerShdw blurRad="38100" dist="38100" dir="2700000" algn="tl">
                  <a:srgbClr val="000000">
                    <a:alpha val="43137"/>
                  </a:srgbClr>
                </a:outerShdw>
              </a:effectLst>
              <a:latin typeface="Garamond"/>
              <a:ea typeface="+mn-ea"/>
              <a:cs typeface="Garamond"/>
            </a:endParaRPr>
          </a:p>
        </p:txBody>
      </p:sp>
      <p:sp>
        <p:nvSpPr>
          <p:cNvPr id="6" name="Rectangle 5"/>
          <p:cNvSpPr>
            <a:spLocks noChangeArrowheads="1"/>
          </p:cNvSpPr>
          <p:nvPr/>
        </p:nvSpPr>
        <p:spPr bwMode="auto">
          <a:xfrm>
            <a:off x="3429000" y="1862138"/>
            <a:ext cx="2260600" cy="2190750"/>
          </a:xfrm>
          <a:prstGeom prst="rect">
            <a:avLst/>
          </a:prstGeom>
          <a:solidFill>
            <a:schemeClr val="accent6">
              <a:lumMod val="75000"/>
            </a:schemeClr>
          </a:solidFill>
          <a:ln w="9525">
            <a:solidFill>
              <a:srgbClr val="595959"/>
            </a:solidFill>
            <a:miter lim="800000"/>
            <a:headEnd/>
            <a:tailEnd/>
          </a:ln>
          <a:effectLst>
            <a:outerShdw blurRad="40000" dist="23000" dir="5400000" rotWithShape="0">
              <a:srgbClr val="808080">
                <a:alpha val="34999"/>
              </a:srgbClr>
            </a:outerShdw>
          </a:effectLst>
        </p:spPr>
        <p:txBody>
          <a:bodyPr anchor="ctr"/>
          <a:lstStyle/>
          <a:p>
            <a:pPr algn="ctr">
              <a:defRPr/>
            </a:pPr>
            <a:r>
              <a:rPr lang="fr-FR" sz="3200" b="1" dirty="0" smtClean="0">
                <a:solidFill>
                  <a:schemeClr val="lt1"/>
                </a:solidFill>
                <a:effectLst>
                  <a:outerShdw blurRad="38100" dist="38100" dir="2700000" algn="tl">
                    <a:srgbClr val="000000">
                      <a:alpha val="43137"/>
                    </a:srgbClr>
                  </a:outerShdw>
                </a:effectLst>
                <a:latin typeface="Garamond"/>
                <a:ea typeface="+mn-ea"/>
                <a:cs typeface="Garamond"/>
              </a:rPr>
              <a:t>Quoi?</a:t>
            </a:r>
            <a:endParaRPr lang="fr-FR" sz="3200" b="1" dirty="0">
              <a:solidFill>
                <a:schemeClr val="lt1"/>
              </a:solidFill>
              <a:effectLst>
                <a:outerShdw blurRad="38100" dist="38100" dir="2700000" algn="tl">
                  <a:srgbClr val="000000">
                    <a:alpha val="43137"/>
                  </a:srgbClr>
                </a:outerShdw>
              </a:effectLst>
              <a:latin typeface="Garamond"/>
              <a:ea typeface="+mn-ea"/>
              <a:cs typeface="Garamond"/>
            </a:endParaRPr>
          </a:p>
        </p:txBody>
      </p:sp>
      <p:sp>
        <p:nvSpPr>
          <p:cNvPr id="7" name="Rectangle 6"/>
          <p:cNvSpPr>
            <a:spLocks noChangeArrowheads="1"/>
          </p:cNvSpPr>
          <p:nvPr/>
        </p:nvSpPr>
        <p:spPr bwMode="auto">
          <a:xfrm>
            <a:off x="6508750" y="1867853"/>
            <a:ext cx="2262188" cy="2190750"/>
          </a:xfrm>
          <a:prstGeom prst="rect">
            <a:avLst/>
          </a:prstGeom>
          <a:solidFill>
            <a:schemeClr val="accent6">
              <a:lumMod val="75000"/>
            </a:schemeClr>
          </a:solidFill>
          <a:ln w="9525">
            <a:solidFill>
              <a:srgbClr val="595959"/>
            </a:solidFill>
            <a:miter lim="800000"/>
            <a:headEnd/>
            <a:tailEnd/>
          </a:ln>
          <a:effectLst>
            <a:outerShdw blurRad="40000" dist="23000" dir="5400000" rotWithShape="0">
              <a:srgbClr val="808080">
                <a:alpha val="34999"/>
              </a:srgbClr>
            </a:outerShdw>
          </a:effectLst>
        </p:spPr>
        <p:txBody>
          <a:bodyPr anchor="ctr"/>
          <a:lstStyle/>
          <a:p>
            <a:pPr algn="ctr">
              <a:defRPr/>
            </a:pPr>
            <a:r>
              <a:rPr lang="fr-FR" sz="3200" b="1" dirty="0" smtClean="0">
                <a:solidFill>
                  <a:schemeClr val="lt1"/>
                </a:solidFill>
                <a:effectLst>
                  <a:outerShdw blurRad="38100" dist="38100" dir="2700000" algn="tl">
                    <a:srgbClr val="000000">
                      <a:alpha val="43137"/>
                    </a:srgbClr>
                  </a:outerShdw>
                </a:effectLst>
                <a:latin typeface="Garamond"/>
                <a:ea typeface="+mn-ea"/>
                <a:cs typeface="Garamond"/>
              </a:rPr>
              <a:t>Comment?</a:t>
            </a:r>
            <a:endParaRPr lang="fr-FR" sz="3200" b="1" dirty="0">
              <a:solidFill>
                <a:schemeClr val="lt1"/>
              </a:solidFill>
              <a:effectLst>
                <a:outerShdw blurRad="38100" dist="38100" dir="2700000" algn="tl">
                  <a:srgbClr val="000000">
                    <a:alpha val="43137"/>
                  </a:srgbClr>
                </a:outerShdw>
              </a:effectLst>
              <a:latin typeface="Garamond"/>
              <a:ea typeface="+mn-ea"/>
              <a:cs typeface="Garamond"/>
            </a:endParaRPr>
          </a:p>
        </p:txBody>
      </p:sp>
    </p:spTree>
    <p:extLst>
      <p:ext uri="{BB962C8B-B14F-4D97-AF65-F5344CB8AC3E}">
        <p14:creationId xmlns:p14="http://schemas.microsoft.com/office/powerpoint/2010/main" val="3364289921"/>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idx="4294967295"/>
          </p:nvPr>
        </p:nvSpPr>
        <p:spPr bwMode="auto">
          <a:xfrm>
            <a:off x="0" y="0"/>
            <a:ext cx="9144000" cy="1341438"/>
          </a:xfrm>
          <a:prstGeom prst="rect">
            <a:avLst/>
          </a:prstGeom>
          <a:gradFill rotWithShape="1">
            <a:gsLst>
              <a:gs pos="0">
                <a:schemeClr val="bg1"/>
              </a:gs>
              <a:gs pos="100000">
                <a:srgbClr val="69BE28">
                  <a:alpha val="85999"/>
                </a:srgbClr>
              </a:gs>
            </a:gsLst>
            <a:lin ang="0" scaled="1"/>
          </a:gradFill>
          <a:extLst>
            <a:ext uri="{91240B29-F687-4f45-9708-019B960494DF}">
              <a14:hiddenLine xmlns:a14="http://schemas.microsoft.com/office/drawing/2010/main" w="9525">
                <a:solidFill>
                  <a:srgbClr val="000000"/>
                </a:solidFill>
                <a:miter lim="800000"/>
                <a:headEnd/>
                <a:tailEnd/>
              </a14:hiddenLine>
            </a:ext>
          </a:extLst>
        </p:spPr>
        <p:txBody>
          <a:bodyPr/>
          <a:lstStyle/>
          <a:p>
            <a:pPr algn="r" eaLnBrk="1" hangingPunct="1">
              <a:lnSpc>
                <a:spcPct val="105000"/>
              </a:lnSpc>
            </a:pPr>
            <a:r>
              <a:rPr lang="fr-BE" altLang="fr-FR" sz="2800" b="1" dirty="0" smtClean="0">
                <a:solidFill>
                  <a:srgbClr val="595959"/>
                </a:solidFill>
                <a:latin typeface="Garamond" panose="02020404030301010803" pitchFamily="18" charset="0"/>
              </a:rPr>
              <a:t/>
            </a:r>
            <a:br>
              <a:rPr lang="fr-BE" altLang="fr-FR" sz="2800" b="1" dirty="0" smtClean="0">
                <a:solidFill>
                  <a:srgbClr val="595959"/>
                </a:solidFill>
                <a:latin typeface="Garamond" panose="02020404030301010803" pitchFamily="18" charset="0"/>
              </a:rPr>
            </a:br>
            <a:r>
              <a:rPr lang="fr-BE" altLang="fr-FR" sz="2800" b="1" dirty="0" smtClean="0">
                <a:solidFill>
                  <a:srgbClr val="595959"/>
                </a:solidFill>
                <a:latin typeface="Garamond" panose="02020404030301010803" pitchFamily="18" charset="0"/>
              </a:rPr>
              <a:t>I. </a:t>
            </a:r>
            <a:r>
              <a:rPr lang="fr-BE" altLang="fr-FR" sz="2800" b="1" dirty="0">
                <a:solidFill>
                  <a:srgbClr val="595959"/>
                </a:solidFill>
                <a:latin typeface="Garamond" panose="02020404030301010803" pitchFamily="18" charset="0"/>
              </a:rPr>
              <a:t>Mise en contexte</a:t>
            </a:r>
            <a:endParaRPr lang="fr-BE" altLang="fr-FR" sz="2800" b="1" dirty="0" smtClean="0">
              <a:solidFill>
                <a:srgbClr val="595959"/>
              </a:solidFill>
              <a:latin typeface="Garamond" panose="02020404030301010803" pitchFamily="18" charset="0"/>
            </a:endParaRPr>
          </a:p>
        </p:txBody>
      </p:sp>
      <p:sp>
        <p:nvSpPr>
          <p:cNvPr id="14339" name="ZoneTexte 4"/>
          <p:cNvSpPr txBox="1">
            <a:spLocks noChangeArrowheads="1"/>
          </p:cNvSpPr>
          <p:nvPr/>
        </p:nvSpPr>
        <p:spPr bwMode="auto">
          <a:xfrm>
            <a:off x="157163" y="1492250"/>
            <a:ext cx="88042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algn="just"/>
            <a:endParaRPr lang="fr-BE" altLang="fr-FR">
              <a:solidFill>
                <a:srgbClr val="595959"/>
              </a:solidFill>
              <a:latin typeface="Garamond" panose="02020404030301010803" pitchFamily="18" charset="0"/>
            </a:endParaRPr>
          </a:p>
        </p:txBody>
      </p:sp>
      <p:sp>
        <p:nvSpPr>
          <p:cNvPr id="2" name="Rectangle 1"/>
          <p:cNvSpPr>
            <a:spLocks noChangeArrowheads="1"/>
          </p:cNvSpPr>
          <p:nvPr/>
        </p:nvSpPr>
        <p:spPr bwMode="auto">
          <a:xfrm>
            <a:off x="349250" y="1862138"/>
            <a:ext cx="2260600" cy="2190750"/>
          </a:xfrm>
          <a:prstGeom prst="rect">
            <a:avLst/>
          </a:prstGeom>
          <a:solidFill>
            <a:schemeClr val="accent6">
              <a:lumMod val="75000"/>
            </a:schemeClr>
          </a:solidFill>
          <a:ln w="9525">
            <a:solidFill>
              <a:srgbClr val="595959"/>
            </a:solidFill>
            <a:miter lim="800000"/>
            <a:headEnd/>
            <a:tailEnd/>
          </a:ln>
          <a:effectLst>
            <a:outerShdw blurRad="40000" dist="23000" dir="5400000" rotWithShape="0">
              <a:srgbClr val="808080">
                <a:alpha val="34999"/>
              </a:srgbClr>
            </a:outerShdw>
          </a:effectLst>
        </p:spPr>
        <p:txBody>
          <a:bodyPr anchor="ctr"/>
          <a:lstStyle/>
          <a:p>
            <a:pPr algn="ctr">
              <a:defRPr/>
            </a:pPr>
            <a:r>
              <a:rPr lang="fr-FR" sz="3200" b="1" dirty="0" smtClean="0">
                <a:solidFill>
                  <a:schemeClr val="bg1"/>
                </a:solidFill>
                <a:effectLst>
                  <a:outerShdw blurRad="38100" dist="38100" dir="2700000" algn="tl">
                    <a:srgbClr val="000000">
                      <a:alpha val="43137"/>
                    </a:srgbClr>
                  </a:outerShdw>
                </a:effectLst>
                <a:latin typeface="Garamond"/>
                <a:ea typeface="+mn-ea"/>
                <a:cs typeface="Garamond"/>
              </a:rPr>
              <a:t>Qui?</a:t>
            </a:r>
            <a:endParaRPr lang="fr-FR" sz="3200" b="1" dirty="0">
              <a:solidFill>
                <a:schemeClr val="bg1"/>
              </a:solidFill>
              <a:effectLst>
                <a:outerShdw blurRad="38100" dist="38100" dir="2700000" algn="tl">
                  <a:srgbClr val="000000">
                    <a:alpha val="43137"/>
                  </a:srgbClr>
                </a:outerShdw>
              </a:effectLst>
              <a:latin typeface="Garamond"/>
              <a:ea typeface="+mn-ea"/>
              <a:cs typeface="Garamond"/>
            </a:endParaRPr>
          </a:p>
        </p:txBody>
      </p:sp>
      <p:sp>
        <p:nvSpPr>
          <p:cNvPr id="6" name="Rectangle 5"/>
          <p:cNvSpPr>
            <a:spLocks noChangeArrowheads="1"/>
          </p:cNvSpPr>
          <p:nvPr/>
        </p:nvSpPr>
        <p:spPr bwMode="auto">
          <a:xfrm>
            <a:off x="3429000" y="1862138"/>
            <a:ext cx="2260600" cy="2190750"/>
          </a:xfrm>
          <a:prstGeom prst="rect">
            <a:avLst/>
          </a:prstGeom>
          <a:solidFill>
            <a:schemeClr val="accent6">
              <a:lumMod val="40000"/>
              <a:lumOff val="60000"/>
            </a:schemeClr>
          </a:solidFill>
          <a:ln w="9525">
            <a:solidFill>
              <a:srgbClr val="595959"/>
            </a:solidFill>
            <a:miter lim="800000"/>
            <a:headEnd/>
            <a:tailEnd/>
          </a:ln>
          <a:effectLst>
            <a:outerShdw blurRad="40000" dist="23000" dir="5400000" rotWithShape="0">
              <a:srgbClr val="808080">
                <a:alpha val="34999"/>
              </a:srgbClr>
            </a:outerShdw>
          </a:effectLst>
        </p:spPr>
        <p:txBody>
          <a:bodyPr anchor="ctr"/>
          <a:lstStyle/>
          <a:p>
            <a:pPr algn="ctr">
              <a:defRPr/>
            </a:pPr>
            <a:r>
              <a:rPr lang="fr-FR" sz="3200" b="1" dirty="0" smtClean="0">
                <a:solidFill>
                  <a:schemeClr val="lt1"/>
                </a:solidFill>
                <a:latin typeface="Garamond"/>
                <a:ea typeface="+mn-ea"/>
                <a:cs typeface="Garamond"/>
              </a:rPr>
              <a:t>Quoi?</a:t>
            </a:r>
            <a:endParaRPr lang="fr-FR" sz="3200" b="1" dirty="0">
              <a:solidFill>
                <a:schemeClr val="lt1"/>
              </a:solidFill>
              <a:latin typeface="Garamond"/>
              <a:ea typeface="+mn-ea"/>
              <a:cs typeface="Garamond"/>
            </a:endParaRPr>
          </a:p>
        </p:txBody>
      </p:sp>
      <p:sp>
        <p:nvSpPr>
          <p:cNvPr id="7" name="Rectangle 6"/>
          <p:cNvSpPr>
            <a:spLocks noChangeArrowheads="1"/>
          </p:cNvSpPr>
          <p:nvPr/>
        </p:nvSpPr>
        <p:spPr bwMode="auto">
          <a:xfrm>
            <a:off x="6508750" y="1867853"/>
            <a:ext cx="2262188" cy="2190750"/>
          </a:xfrm>
          <a:prstGeom prst="rect">
            <a:avLst/>
          </a:prstGeom>
          <a:solidFill>
            <a:schemeClr val="accent6">
              <a:lumMod val="40000"/>
              <a:lumOff val="60000"/>
            </a:schemeClr>
          </a:solidFill>
          <a:ln w="9525">
            <a:solidFill>
              <a:srgbClr val="595959"/>
            </a:solidFill>
            <a:miter lim="800000"/>
            <a:headEnd/>
            <a:tailEnd/>
          </a:ln>
          <a:effectLst>
            <a:outerShdw blurRad="40000" dist="23000" dir="5400000" rotWithShape="0">
              <a:srgbClr val="808080">
                <a:alpha val="34999"/>
              </a:srgbClr>
            </a:outerShdw>
          </a:effectLst>
        </p:spPr>
        <p:txBody>
          <a:bodyPr anchor="ctr"/>
          <a:lstStyle/>
          <a:p>
            <a:pPr algn="ctr">
              <a:defRPr/>
            </a:pPr>
            <a:r>
              <a:rPr lang="fr-FR" sz="3200" b="1" dirty="0" smtClean="0">
                <a:solidFill>
                  <a:schemeClr val="lt1"/>
                </a:solidFill>
                <a:latin typeface="Garamond"/>
                <a:ea typeface="+mn-ea"/>
                <a:cs typeface="Garamond"/>
              </a:rPr>
              <a:t>Comment?</a:t>
            </a:r>
            <a:endParaRPr lang="fr-FR" sz="3200" b="1" dirty="0">
              <a:solidFill>
                <a:schemeClr val="lt1"/>
              </a:solidFill>
              <a:latin typeface="Garamond"/>
              <a:ea typeface="+mn-ea"/>
              <a:cs typeface="Garamond"/>
            </a:endParaRPr>
          </a:p>
        </p:txBody>
      </p:sp>
    </p:spTree>
    <p:extLst>
      <p:ext uri="{BB962C8B-B14F-4D97-AF65-F5344CB8AC3E}">
        <p14:creationId xmlns:p14="http://schemas.microsoft.com/office/powerpoint/2010/main" val="32433843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Conception personnalisé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1_Conception personnalisé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2420</TotalTime>
  <Words>1002</Words>
  <Application>Microsoft Macintosh PowerPoint</Application>
  <PresentationFormat>Présentation à l'écran (4:3)</PresentationFormat>
  <Paragraphs>296</Paragraphs>
  <Slides>41</Slides>
  <Notes>38</Notes>
  <HiddenSlides>0</HiddenSlides>
  <MMClips>0</MMClips>
  <ScaleCrop>false</ScaleCrop>
  <HeadingPairs>
    <vt:vector size="4" baseType="variant">
      <vt:variant>
        <vt:lpstr>Thème</vt:lpstr>
      </vt:variant>
      <vt:variant>
        <vt:i4>3</vt:i4>
      </vt:variant>
      <vt:variant>
        <vt:lpstr>Titres des diapositives</vt:lpstr>
      </vt:variant>
      <vt:variant>
        <vt:i4>41</vt:i4>
      </vt:variant>
    </vt:vector>
  </HeadingPairs>
  <TitlesOfParts>
    <vt:vector size="44" baseType="lpstr">
      <vt:lpstr>Thème Office</vt:lpstr>
      <vt:lpstr>Conception personnalisée</vt:lpstr>
      <vt:lpstr>1_Conception personnalisée</vt:lpstr>
      <vt:lpstr>Présentation PowerPoint</vt:lpstr>
      <vt:lpstr> </vt:lpstr>
      <vt:lpstr>Plan de la présentation</vt:lpstr>
      <vt:lpstr>I. Mise en contexte :  Qui? Quoi? Comment?</vt:lpstr>
      <vt:lpstr> I. Mise en contexte</vt:lpstr>
      <vt:lpstr> I. Mise en contexte</vt:lpstr>
      <vt:lpstr> I. Mise en contexte</vt:lpstr>
      <vt:lpstr> I. Mise en contexte</vt:lpstr>
      <vt:lpstr> I. Mise en contexte</vt:lpstr>
      <vt:lpstr> I. Mise en contexte</vt:lpstr>
      <vt:lpstr> I. Mise en contexte</vt:lpstr>
      <vt:lpstr> I. Mise en contexte</vt:lpstr>
      <vt:lpstr> I. Mise en contexte</vt:lpstr>
      <vt:lpstr> I. Mise en contexte</vt:lpstr>
      <vt:lpstr> I. Mise en contexte</vt:lpstr>
      <vt:lpstr> I. Mise en contexte</vt:lpstr>
      <vt:lpstr> I. Mise en contexte</vt:lpstr>
      <vt:lpstr> II. Port du voile intégral  dans les lieux publics</vt:lpstr>
      <vt:lpstr> II. Port du voile intégral dans les lieux publics</vt:lpstr>
      <vt:lpstr> II. Port du voile intégral dans les lieux publics</vt:lpstr>
      <vt:lpstr>II. Port du voile intégral  dans les lieux publics   A. à Strasbourg B. à Bruxelles C. Commentaires</vt:lpstr>
      <vt:lpstr> II. Port du voile intégral dans les lieux publics</vt:lpstr>
      <vt:lpstr> II. Port du voile intégral dans les lieux publics</vt:lpstr>
      <vt:lpstr> II. Port du voile intégral dans les lieux publics</vt:lpstr>
      <vt:lpstr> II. Port du voile intégral dans les lieux publics</vt:lpstr>
      <vt:lpstr> II. Port du voile intégral dans les lieux publics</vt:lpstr>
      <vt:lpstr>II. Port du voile intégral  dans les lieux publics   A. à Strasbourg B. à Bruxelles C. Commentaires</vt:lpstr>
      <vt:lpstr>II. Port du voile intégral  dans les lieux publics   A. à Strasbourg B. à Bruxelles C. Commentaires</vt:lpstr>
      <vt:lpstr> II. Port du voile intégral dans les lieux publics</vt:lpstr>
      <vt:lpstr> II. Port du voile intégral dans les lieux publics</vt:lpstr>
      <vt:lpstr> II. Port du voile intégral dans les lieux publics</vt:lpstr>
      <vt:lpstr> II. Port du voile intégral dans les lieux publics</vt:lpstr>
      <vt:lpstr> II. Port du voile intégral dans les lieux publics</vt:lpstr>
      <vt:lpstr> II. Port du voile intégral dans les lieux publics</vt:lpstr>
      <vt:lpstr>II. Port du voile intégral  dans les lieux publics   A. à Strasbourg B. à Bruxelles C. Commentaires</vt:lpstr>
      <vt:lpstr>II. Port du voile intégral  dans les lieux publics   A. à Strasbourg B. à Bruxelles C. Commentaires</vt:lpstr>
      <vt:lpstr> II. Port du voile intégral dans les lieux publics</vt:lpstr>
      <vt:lpstr> II. Port du voile intégral dans les lieux publics</vt:lpstr>
      <vt:lpstr>III. Conclusion</vt:lpstr>
      <vt:lpstr> III. Conclusion</vt:lpstr>
      <vt:lpstr>Merci de votre attention</vt:lpstr>
    </vt:vector>
  </TitlesOfParts>
  <Company>Hello Agency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aaaaaa aaaaaaa</dc:creator>
  <cp:lastModifiedBy>Paul Ernould</cp:lastModifiedBy>
  <cp:revision>505</cp:revision>
  <dcterms:created xsi:type="dcterms:W3CDTF">2012-08-22T10:00:01Z</dcterms:created>
  <dcterms:modified xsi:type="dcterms:W3CDTF">2015-10-22T14:16:11Z</dcterms:modified>
</cp:coreProperties>
</file>